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4"/>
    <p:sldMasterId id="2147483776" r:id="rId5"/>
  </p:sldMasterIdLst>
  <p:notesMasterIdLst>
    <p:notesMasterId r:id="rId4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DCC855-06C6-4005-A830-75F883A03829}" v="13" dt="2024-03-04T17:55:00.5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24556F-0F77-44BF-AF1C-2110D637403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1A294-21D9-48D4-B990-FF55A5D5F02A}">
      <dgm:prSet/>
      <dgm:spPr/>
      <dgm:t>
        <a:bodyPr/>
        <a:lstStyle/>
        <a:p>
          <a:r>
            <a:rPr lang="en-US" b="0" i="0" dirty="0"/>
            <a:t>One way is through outreach and education​</a:t>
          </a:r>
          <a:endParaRPr lang="en-US" dirty="0"/>
        </a:p>
      </dgm:t>
    </dgm:pt>
    <dgm:pt modelId="{E401BA70-EB56-4276-8AC5-DBFFDD60B874}" type="parTrans" cxnId="{387457D8-5FD2-4B9B-AA5C-E62014E3222E}">
      <dgm:prSet/>
      <dgm:spPr/>
      <dgm:t>
        <a:bodyPr/>
        <a:lstStyle/>
        <a:p>
          <a:endParaRPr lang="en-US"/>
        </a:p>
      </dgm:t>
    </dgm:pt>
    <dgm:pt modelId="{E2BE4BFC-8D3F-472A-B83D-BC7FBDADF7F8}" type="sibTrans" cxnId="{387457D8-5FD2-4B9B-AA5C-E62014E3222E}">
      <dgm:prSet/>
      <dgm:spPr/>
      <dgm:t>
        <a:bodyPr/>
        <a:lstStyle/>
        <a:p>
          <a:endParaRPr lang="en-US"/>
        </a:p>
      </dgm:t>
    </dgm:pt>
    <dgm:pt modelId="{FB63EED6-9C33-40DB-A71F-B3B885E62C32}">
      <dgm:prSet/>
      <dgm:spPr/>
      <dgm:t>
        <a:bodyPr/>
        <a:lstStyle/>
        <a:p>
          <a:r>
            <a:rPr lang="en-US" b="0" i="0"/>
            <a:t>This can decrease the number of discharges by residents or contractors​</a:t>
          </a:r>
          <a:endParaRPr lang="en-US"/>
        </a:p>
      </dgm:t>
    </dgm:pt>
    <dgm:pt modelId="{10CE359A-FE8E-4C9D-B0C7-67780ACBB96E}" type="parTrans" cxnId="{8D665E14-3651-4CBA-A58E-F0DC02ECAD8C}">
      <dgm:prSet/>
      <dgm:spPr/>
      <dgm:t>
        <a:bodyPr/>
        <a:lstStyle/>
        <a:p>
          <a:endParaRPr lang="en-US"/>
        </a:p>
      </dgm:t>
    </dgm:pt>
    <dgm:pt modelId="{BF25ED0D-01FF-4EBA-916B-2D43F94677FB}" type="sibTrans" cxnId="{8D665E14-3651-4CBA-A58E-F0DC02ECAD8C}">
      <dgm:prSet/>
      <dgm:spPr/>
      <dgm:t>
        <a:bodyPr/>
        <a:lstStyle/>
        <a:p>
          <a:endParaRPr lang="en-US"/>
        </a:p>
      </dgm:t>
    </dgm:pt>
    <dgm:pt modelId="{360A8AEA-D2B0-4CD2-9B40-1D669E118A75}">
      <dgm:prSet/>
      <dgm:spPr/>
      <dgm:t>
        <a:bodyPr/>
        <a:lstStyle/>
        <a:p>
          <a:r>
            <a:rPr lang="en-US" b="0" i="0"/>
            <a:t>Eliminating some discharges could require substantial efforts and costs​</a:t>
          </a:r>
          <a:endParaRPr lang="en-US"/>
        </a:p>
      </dgm:t>
    </dgm:pt>
    <dgm:pt modelId="{24B65B15-CF22-4AD9-9696-391B34808634}" type="parTrans" cxnId="{65828260-1BC8-49E1-BAAF-FAB035DA73E0}">
      <dgm:prSet/>
      <dgm:spPr/>
      <dgm:t>
        <a:bodyPr/>
        <a:lstStyle/>
        <a:p>
          <a:endParaRPr lang="en-US"/>
        </a:p>
      </dgm:t>
    </dgm:pt>
    <dgm:pt modelId="{8C40B632-5692-4509-82B0-0BDB6FB85FFB}" type="sibTrans" cxnId="{65828260-1BC8-49E1-BAAF-FAB035DA73E0}">
      <dgm:prSet/>
      <dgm:spPr/>
      <dgm:t>
        <a:bodyPr/>
        <a:lstStyle/>
        <a:p>
          <a:endParaRPr lang="en-US"/>
        </a:p>
      </dgm:t>
    </dgm:pt>
    <dgm:pt modelId="{62B03DFF-4A51-411F-8C20-EA6975605375}">
      <dgm:prSet custT="1"/>
      <dgm:spPr/>
      <dgm:t>
        <a:bodyPr/>
        <a:lstStyle/>
        <a:p>
          <a:r>
            <a:rPr lang="en-US" sz="2800" b="0" i="0" dirty="0"/>
            <a:t>i.e., fixing failed septic systems</a:t>
          </a:r>
          <a:endParaRPr lang="en-US" sz="2800" dirty="0"/>
        </a:p>
      </dgm:t>
    </dgm:pt>
    <dgm:pt modelId="{AAF9B45B-57C7-4B05-82B2-6654D860D38C}" type="parTrans" cxnId="{C80C9C1D-32F7-40FB-BFA9-DCD23A248B6A}">
      <dgm:prSet/>
      <dgm:spPr/>
      <dgm:t>
        <a:bodyPr/>
        <a:lstStyle/>
        <a:p>
          <a:endParaRPr lang="en-US"/>
        </a:p>
      </dgm:t>
    </dgm:pt>
    <dgm:pt modelId="{07D846DB-2F2D-4F0B-886D-139837F1830F}" type="sibTrans" cxnId="{C80C9C1D-32F7-40FB-BFA9-DCD23A248B6A}">
      <dgm:prSet/>
      <dgm:spPr/>
      <dgm:t>
        <a:bodyPr/>
        <a:lstStyle/>
        <a:p>
          <a:endParaRPr lang="en-US"/>
        </a:p>
      </dgm:t>
    </dgm:pt>
    <dgm:pt modelId="{B991892A-5BF2-48C8-889E-B22BCD836A1C}" type="pres">
      <dgm:prSet presAssocID="{6424556F-0F77-44BF-AF1C-2110D637403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CCBC40F-C672-4D0C-AB44-35308AE06D2F}" type="pres">
      <dgm:prSet presAssocID="{2991A294-21D9-48D4-B990-FF55A5D5F02A}" presName="root" presStyleCnt="0"/>
      <dgm:spPr/>
    </dgm:pt>
    <dgm:pt modelId="{95CC6343-56C3-4D30-9AB8-97A4DCCA39B8}" type="pres">
      <dgm:prSet presAssocID="{2991A294-21D9-48D4-B990-FF55A5D5F02A}" presName="rootComposite" presStyleCnt="0"/>
      <dgm:spPr/>
    </dgm:pt>
    <dgm:pt modelId="{98C7CFA2-FD1A-49A9-8E87-5E5E921DDA50}" type="pres">
      <dgm:prSet presAssocID="{2991A294-21D9-48D4-B990-FF55A5D5F02A}" presName="rootText" presStyleLbl="node1" presStyleIdx="0" presStyleCnt="3"/>
      <dgm:spPr/>
    </dgm:pt>
    <dgm:pt modelId="{31546EAC-DFFA-427D-B254-923932B96194}" type="pres">
      <dgm:prSet presAssocID="{2991A294-21D9-48D4-B990-FF55A5D5F02A}" presName="rootConnector" presStyleLbl="node1" presStyleIdx="0" presStyleCnt="3"/>
      <dgm:spPr/>
    </dgm:pt>
    <dgm:pt modelId="{70F3AA8D-7BAC-465C-9CB4-9CCC3FC294F8}" type="pres">
      <dgm:prSet presAssocID="{2991A294-21D9-48D4-B990-FF55A5D5F02A}" presName="childShape" presStyleCnt="0"/>
      <dgm:spPr/>
    </dgm:pt>
    <dgm:pt modelId="{CB0272A3-ACCA-41E5-AD8F-FF35827A7776}" type="pres">
      <dgm:prSet presAssocID="{FB63EED6-9C33-40DB-A71F-B3B885E62C32}" presName="root" presStyleCnt="0"/>
      <dgm:spPr/>
    </dgm:pt>
    <dgm:pt modelId="{D3F5041D-695E-46F7-91DC-766DA13B2FF1}" type="pres">
      <dgm:prSet presAssocID="{FB63EED6-9C33-40DB-A71F-B3B885E62C32}" presName="rootComposite" presStyleCnt="0"/>
      <dgm:spPr/>
    </dgm:pt>
    <dgm:pt modelId="{494FD668-7364-4D25-BBB2-06846D3CAE1E}" type="pres">
      <dgm:prSet presAssocID="{FB63EED6-9C33-40DB-A71F-B3B885E62C32}" presName="rootText" presStyleLbl="node1" presStyleIdx="1" presStyleCnt="3"/>
      <dgm:spPr/>
    </dgm:pt>
    <dgm:pt modelId="{BA31D781-24F4-4CE2-BACF-6EE8DF9E2DD0}" type="pres">
      <dgm:prSet presAssocID="{FB63EED6-9C33-40DB-A71F-B3B885E62C32}" presName="rootConnector" presStyleLbl="node1" presStyleIdx="1" presStyleCnt="3"/>
      <dgm:spPr/>
    </dgm:pt>
    <dgm:pt modelId="{A39EA402-8EB2-4B64-AA1D-78C2C0E9CEAB}" type="pres">
      <dgm:prSet presAssocID="{FB63EED6-9C33-40DB-A71F-B3B885E62C32}" presName="childShape" presStyleCnt="0"/>
      <dgm:spPr/>
    </dgm:pt>
    <dgm:pt modelId="{396B0BC7-FF72-4F09-B5ED-0F80E03829D9}" type="pres">
      <dgm:prSet presAssocID="{360A8AEA-D2B0-4CD2-9B40-1D669E118A75}" presName="root" presStyleCnt="0"/>
      <dgm:spPr/>
    </dgm:pt>
    <dgm:pt modelId="{0015D014-1B76-43EC-B7BE-556AD6CF616E}" type="pres">
      <dgm:prSet presAssocID="{360A8AEA-D2B0-4CD2-9B40-1D669E118A75}" presName="rootComposite" presStyleCnt="0"/>
      <dgm:spPr/>
    </dgm:pt>
    <dgm:pt modelId="{B4D2D061-1064-4BBA-8979-BEAC6A021826}" type="pres">
      <dgm:prSet presAssocID="{360A8AEA-D2B0-4CD2-9B40-1D669E118A75}" presName="rootText" presStyleLbl="node1" presStyleIdx="2" presStyleCnt="3"/>
      <dgm:spPr/>
    </dgm:pt>
    <dgm:pt modelId="{C908FE0B-1575-4A89-B05F-7F82C43628C1}" type="pres">
      <dgm:prSet presAssocID="{360A8AEA-D2B0-4CD2-9B40-1D669E118A75}" presName="rootConnector" presStyleLbl="node1" presStyleIdx="2" presStyleCnt="3"/>
      <dgm:spPr/>
    </dgm:pt>
    <dgm:pt modelId="{E79E15F2-35F2-457B-B6B8-12DBFD2EC959}" type="pres">
      <dgm:prSet presAssocID="{360A8AEA-D2B0-4CD2-9B40-1D669E118A75}" presName="childShape" presStyleCnt="0"/>
      <dgm:spPr/>
    </dgm:pt>
    <dgm:pt modelId="{0E6B7BCF-C1C0-4C5C-BA23-6EED46EBBB1A}" type="pres">
      <dgm:prSet presAssocID="{AAF9B45B-57C7-4B05-82B2-6654D860D38C}" presName="Name13" presStyleLbl="parChTrans1D2" presStyleIdx="0" presStyleCnt="1"/>
      <dgm:spPr/>
    </dgm:pt>
    <dgm:pt modelId="{84DF098F-EB14-4A05-A1E3-B51A0462E816}" type="pres">
      <dgm:prSet presAssocID="{62B03DFF-4A51-411F-8C20-EA6975605375}" presName="childText" presStyleLbl="bgAcc1" presStyleIdx="0" presStyleCnt="1">
        <dgm:presLayoutVars>
          <dgm:bulletEnabled val="1"/>
        </dgm:presLayoutVars>
      </dgm:prSet>
      <dgm:spPr/>
    </dgm:pt>
  </dgm:ptLst>
  <dgm:cxnLst>
    <dgm:cxn modelId="{BC8B0A09-222E-4002-A253-0D394DC10084}" type="presOf" srcId="{2991A294-21D9-48D4-B990-FF55A5D5F02A}" destId="{31546EAC-DFFA-427D-B254-923932B96194}" srcOrd="1" destOrd="0" presId="urn:microsoft.com/office/officeart/2005/8/layout/hierarchy3"/>
    <dgm:cxn modelId="{1980680C-4E82-4F67-94D9-7106DE12315B}" type="presOf" srcId="{62B03DFF-4A51-411F-8C20-EA6975605375}" destId="{84DF098F-EB14-4A05-A1E3-B51A0462E816}" srcOrd="0" destOrd="0" presId="urn:microsoft.com/office/officeart/2005/8/layout/hierarchy3"/>
    <dgm:cxn modelId="{B5747C0C-4688-4C61-A5A7-97F2759973DB}" type="presOf" srcId="{360A8AEA-D2B0-4CD2-9B40-1D669E118A75}" destId="{C908FE0B-1575-4A89-B05F-7F82C43628C1}" srcOrd="1" destOrd="0" presId="urn:microsoft.com/office/officeart/2005/8/layout/hierarchy3"/>
    <dgm:cxn modelId="{8D665E14-3651-4CBA-A58E-F0DC02ECAD8C}" srcId="{6424556F-0F77-44BF-AF1C-2110D637403F}" destId="{FB63EED6-9C33-40DB-A71F-B3B885E62C32}" srcOrd="1" destOrd="0" parTransId="{10CE359A-FE8E-4C9D-B0C7-67780ACBB96E}" sibTransId="{BF25ED0D-01FF-4EBA-916B-2D43F94677FB}"/>
    <dgm:cxn modelId="{044DDF1A-6F51-4F06-8D5C-A255BECE047A}" type="presOf" srcId="{FB63EED6-9C33-40DB-A71F-B3B885E62C32}" destId="{BA31D781-24F4-4CE2-BACF-6EE8DF9E2DD0}" srcOrd="1" destOrd="0" presId="urn:microsoft.com/office/officeart/2005/8/layout/hierarchy3"/>
    <dgm:cxn modelId="{C80C9C1D-32F7-40FB-BFA9-DCD23A248B6A}" srcId="{360A8AEA-D2B0-4CD2-9B40-1D669E118A75}" destId="{62B03DFF-4A51-411F-8C20-EA6975605375}" srcOrd="0" destOrd="0" parTransId="{AAF9B45B-57C7-4B05-82B2-6654D860D38C}" sibTransId="{07D846DB-2F2D-4F0B-886D-139837F1830F}"/>
    <dgm:cxn modelId="{A72DF138-37B2-40EF-9607-B2D6239EB652}" type="presOf" srcId="{AAF9B45B-57C7-4B05-82B2-6654D860D38C}" destId="{0E6B7BCF-C1C0-4C5C-BA23-6EED46EBBB1A}" srcOrd="0" destOrd="0" presId="urn:microsoft.com/office/officeart/2005/8/layout/hierarchy3"/>
    <dgm:cxn modelId="{65828260-1BC8-49E1-BAAF-FAB035DA73E0}" srcId="{6424556F-0F77-44BF-AF1C-2110D637403F}" destId="{360A8AEA-D2B0-4CD2-9B40-1D669E118A75}" srcOrd="2" destOrd="0" parTransId="{24B65B15-CF22-4AD9-9696-391B34808634}" sibTransId="{8C40B632-5692-4509-82B0-0BDB6FB85FFB}"/>
    <dgm:cxn modelId="{9B50BE7A-8852-4294-853C-C6011757D59B}" type="presOf" srcId="{FB63EED6-9C33-40DB-A71F-B3B885E62C32}" destId="{494FD668-7364-4D25-BBB2-06846D3CAE1E}" srcOrd="0" destOrd="0" presId="urn:microsoft.com/office/officeart/2005/8/layout/hierarchy3"/>
    <dgm:cxn modelId="{1A9FF092-05AC-4622-961B-40ED637CC6AD}" type="presOf" srcId="{6424556F-0F77-44BF-AF1C-2110D637403F}" destId="{B991892A-5BF2-48C8-889E-B22BCD836A1C}" srcOrd="0" destOrd="0" presId="urn:microsoft.com/office/officeart/2005/8/layout/hierarchy3"/>
    <dgm:cxn modelId="{AA6E1F9B-0334-45C0-8546-5114ACB8F830}" type="presOf" srcId="{2991A294-21D9-48D4-B990-FF55A5D5F02A}" destId="{98C7CFA2-FD1A-49A9-8E87-5E5E921DDA50}" srcOrd="0" destOrd="0" presId="urn:microsoft.com/office/officeart/2005/8/layout/hierarchy3"/>
    <dgm:cxn modelId="{0777A1D4-3573-42A2-85CE-EB34D0DDCDC7}" type="presOf" srcId="{360A8AEA-D2B0-4CD2-9B40-1D669E118A75}" destId="{B4D2D061-1064-4BBA-8979-BEAC6A021826}" srcOrd="0" destOrd="0" presId="urn:microsoft.com/office/officeart/2005/8/layout/hierarchy3"/>
    <dgm:cxn modelId="{387457D8-5FD2-4B9B-AA5C-E62014E3222E}" srcId="{6424556F-0F77-44BF-AF1C-2110D637403F}" destId="{2991A294-21D9-48D4-B990-FF55A5D5F02A}" srcOrd="0" destOrd="0" parTransId="{E401BA70-EB56-4276-8AC5-DBFFDD60B874}" sibTransId="{E2BE4BFC-8D3F-472A-B83D-BC7FBDADF7F8}"/>
    <dgm:cxn modelId="{38CAE89C-44C3-4B2E-9405-0F437A81C74B}" type="presParOf" srcId="{B991892A-5BF2-48C8-889E-B22BCD836A1C}" destId="{7CCBC40F-C672-4D0C-AB44-35308AE06D2F}" srcOrd="0" destOrd="0" presId="urn:microsoft.com/office/officeart/2005/8/layout/hierarchy3"/>
    <dgm:cxn modelId="{780FD9BB-B90B-4EF0-AE31-AF6D0652ACC3}" type="presParOf" srcId="{7CCBC40F-C672-4D0C-AB44-35308AE06D2F}" destId="{95CC6343-56C3-4D30-9AB8-97A4DCCA39B8}" srcOrd="0" destOrd="0" presId="urn:microsoft.com/office/officeart/2005/8/layout/hierarchy3"/>
    <dgm:cxn modelId="{06A5D085-825A-4A98-A732-5D22586860D0}" type="presParOf" srcId="{95CC6343-56C3-4D30-9AB8-97A4DCCA39B8}" destId="{98C7CFA2-FD1A-49A9-8E87-5E5E921DDA50}" srcOrd="0" destOrd="0" presId="urn:microsoft.com/office/officeart/2005/8/layout/hierarchy3"/>
    <dgm:cxn modelId="{F045E45E-E69C-4E06-9865-9D144D07BEC7}" type="presParOf" srcId="{95CC6343-56C3-4D30-9AB8-97A4DCCA39B8}" destId="{31546EAC-DFFA-427D-B254-923932B96194}" srcOrd="1" destOrd="0" presId="urn:microsoft.com/office/officeart/2005/8/layout/hierarchy3"/>
    <dgm:cxn modelId="{9EC33D78-9B63-466C-A57C-4871B31C9AE9}" type="presParOf" srcId="{7CCBC40F-C672-4D0C-AB44-35308AE06D2F}" destId="{70F3AA8D-7BAC-465C-9CB4-9CCC3FC294F8}" srcOrd="1" destOrd="0" presId="urn:microsoft.com/office/officeart/2005/8/layout/hierarchy3"/>
    <dgm:cxn modelId="{0991B178-6986-4BB8-89C2-999EE82E9D62}" type="presParOf" srcId="{B991892A-5BF2-48C8-889E-B22BCD836A1C}" destId="{CB0272A3-ACCA-41E5-AD8F-FF35827A7776}" srcOrd="1" destOrd="0" presId="urn:microsoft.com/office/officeart/2005/8/layout/hierarchy3"/>
    <dgm:cxn modelId="{B279163B-9F0A-43A7-870B-4BBC074E91B9}" type="presParOf" srcId="{CB0272A3-ACCA-41E5-AD8F-FF35827A7776}" destId="{D3F5041D-695E-46F7-91DC-766DA13B2FF1}" srcOrd="0" destOrd="0" presId="urn:microsoft.com/office/officeart/2005/8/layout/hierarchy3"/>
    <dgm:cxn modelId="{B473B2E4-D9FC-44EF-82F6-D08D9762FF9F}" type="presParOf" srcId="{D3F5041D-695E-46F7-91DC-766DA13B2FF1}" destId="{494FD668-7364-4D25-BBB2-06846D3CAE1E}" srcOrd="0" destOrd="0" presId="urn:microsoft.com/office/officeart/2005/8/layout/hierarchy3"/>
    <dgm:cxn modelId="{ADC5C1B0-CF8C-4F55-BBF3-A780ACD9CD84}" type="presParOf" srcId="{D3F5041D-695E-46F7-91DC-766DA13B2FF1}" destId="{BA31D781-24F4-4CE2-BACF-6EE8DF9E2DD0}" srcOrd="1" destOrd="0" presId="urn:microsoft.com/office/officeart/2005/8/layout/hierarchy3"/>
    <dgm:cxn modelId="{625A3CEF-9B85-4435-A838-C89529FB4C30}" type="presParOf" srcId="{CB0272A3-ACCA-41E5-AD8F-FF35827A7776}" destId="{A39EA402-8EB2-4B64-AA1D-78C2C0E9CEAB}" srcOrd="1" destOrd="0" presId="urn:microsoft.com/office/officeart/2005/8/layout/hierarchy3"/>
    <dgm:cxn modelId="{35FE81F1-CB11-49E5-B3BB-B6E38B14AFFD}" type="presParOf" srcId="{B991892A-5BF2-48C8-889E-B22BCD836A1C}" destId="{396B0BC7-FF72-4F09-B5ED-0F80E03829D9}" srcOrd="2" destOrd="0" presId="urn:microsoft.com/office/officeart/2005/8/layout/hierarchy3"/>
    <dgm:cxn modelId="{FE4DC743-D613-44E6-92F6-335811D4D35E}" type="presParOf" srcId="{396B0BC7-FF72-4F09-B5ED-0F80E03829D9}" destId="{0015D014-1B76-43EC-B7BE-556AD6CF616E}" srcOrd="0" destOrd="0" presId="urn:microsoft.com/office/officeart/2005/8/layout/hierarchy3"/>
    <dgm:cxn modelId="{EEF4A2FA-6A65-41E6-B851-B71C67AE708A}" type="presParOf" srcId="{0015D014-1B76-43EC-B7BE-556AD6CF616E}" destId="{B4D2D061-1064-4BBA-8979-BEAC6A021826}" srcOrd="0" destOrd="0" presId="urn:microsoft.com/office/officeart/2005/8/layout/hierarchy3"/>
    <dgm:cxn modelId="{D267612D-822A-42EE-995B-E3C662E3E876}" type="presParOf" srcId="{0015D014-1B76-43EC-B7BE-556AD6CF616E}" destId="{C908FE0B-1575-4A89-B05F-7F82C43628C1}" srcOrd="1" destOrd="0" presId="urn:microsoft.com/office/officeart/2005/8/layout/hierarchy3"/>
    <dgm:cxn modelId="{D9E216F3-E1CE-42F0-9BBD-247C7339E049}" type="presParOf" srcId="{396B0BC7-FF72-4F09-B5ED-0F80E03829D9}" destId="{E79E15F2-35F2-457B-B6B8-12DBFD2EC959}" srcOrd="1" destOrd="0" presId="urn:microsoft.com/office/officeart/2005/8/layout/hierarchy3"/>
    <dgm:cxn modelId="{8923A6AA-DCC2-4C19-BD25-FD76D1CC3022}" type="presParOf" srcId="{E79E15F2-35F2-457B-B6B8-12DBFD2EC959}" destId="{0E6B7BCF-C1C0-4C5C-BA23-6EED46EBBB1A}" srcOrd="0" destOrd="0" presId="urn:microsoft.com/office/officeart/2005/8/layout/hierarchy3"/>
    <dgm:cxn modelId="{65782989-740E-4B07-8187-8E5D52884837}" type="presParOf" srcId="{E79E15F2-35F2-457B-B6B8-12DBFD2EC959}" destId="{84DF098F-EB14-4A05-A1E3-B51A0462E81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2997D0-C7E7-4608-9503-545608F9401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401F9BA-6597-4C2D-88FF-15A5B1A5894D}">
      <dgm:prSet/>
      <dgm:spPr/>
      <dgm:t>
        <a:bodyPr/>
        <a:lstStyle/>
        <a:p>
          <a:r>
            <a:rPr lang="en-US"/>
            <a:t>If an illicit discharge is detected, gather the following information:​</a:t>
          </a:r>
        </a:p>
      </dgm:t>
    </dgm:pt>
    <dgm:pt modelId="{E5D5C2C6-2CD4-40F2-9003-AF5865848B16}" type="parTrans" cxnId="{2732BD5B-852C-46C8-AF65-6EC6987E4EA0}">
      <dgm:prSet/>
      <dgm:spPr/>
      <dgm:t>
        <a:bodyPr/>
        <a:lstStyle/>
        <a:p>
          <a:endParaRPr lang="en-US"/>
        </a:p>
      </dgm:t>
    </dgm:pt>
    <dgm:pt modelId="{761BCA3B-7BBC-4240-8F9E-2EF57CAFEC6A}" type="sibTrans" cxnId="{2732BD5B-852C-46C8-AF65-6EC6987E4EA0}">
      <dgm:prSet/>
      <dgm:spPr/>
      <dgm:t>
        <a:bodyPr/>
        <a:lstStyle/>
        <a:p>
          <a:endParaRPr lang="en-US"/>
        </a:p>
      </dgm:t>
    </dgm:pt>
    <dgm:pt modelId="{D18635D3-0070-4C19-9D9C-2476BCCBE38C}">
      <dgm:prSet/>
      <dgm:spPr/>
      <dgm:t>
        <a:bodyPr/>
        <a:lstStyle/>
        <a:p>
          <a:r>
            <a:rPr lang="en-US" dirty="0"/>
            <a:t>The method of discovery​</a:t>
          </a:r>
        </a:p>
      </dgm:t>
    </dgm:pt>
    <dgm:pt modelId="{4219AD14-F467-4DAC-8C2B-A755123C64F0}" type="parTrans" cxnId="{E3F3B2CE-9AE4-4835-BBE2-F520A58F095B}">
      <dgm:prSet/>
      <dgm:spPr/>
      <dgm:t>
        <a:bodyPr/>
        <a:lstStyle/>
        <a:p>
          <a:endParaRPr lang="en-US"/>
        </a:p>
      </dgm:t>
    </dgm:pt>
    <dgm:pt modelId="{6B4AEA4E-B37F-4B9B-BB0D-7E6C0038FBC6}" type="sibTrans" cxnId="{E3F3B2CE-9AE4-4835-BBE2-F520A58F095B}">
      <dgm:prSet/>
      <dgm:spPr/>
      <dgm:t>
        <a:bodyPr/>
        <a:lstStyle/>
        <a:p>
          <a:endParaRPr lang="en-US"/>
        </a:p>
      </dgm:t>
    </dgm:pt>
    <dgm:pt modelId="{687B509E-0042-40C4-925F-6703B112FB6F}">
      <dgm:prSet/>
      <dgm:spPr/>
      <dgm:t>
        <a:bodyPr/>
        <a:lstStyle/>
        <a:p>
          <a:r>
            <a:rPr lang="en-US"/>
            <a:t>Location of the discharge and its source(s)​</a:t>
          </a:r>
        </a:p>
      </dgm:t>
    </dgm:pt>
    <dgm:pt modelId="{C8B960BC-2E2F-4D59-9193-765C0DEF4882}" type="parTrans" cxnId="{222B24D1-7B24-4370-AAA4-1D95C309D7BC}">
      <dgm:prSet/>
      <dgm:spPr/>
      <dgm:t>
        <a:bodyPr/>
        <a:lstStyle/>
        <a:p>
          <a:endParaRPr lang="en-US"/>
        </a:p>
      </dgm:t>
    </dgm:pt>
    <dgm:pt modelId="{698E661C-1308-4BD7-BF13-7FBE69144D97}" type="sibTrans" cxnId="{222B24D1-7B24-4370-AAA4-1D95C309D7BC}">
      <dgm:prSet/>
      <dgm:spPr/>
      <dgm:t>
        <a:bodyPr/>
        <a:lstStyle/>
        <a:p>
          <a:endParaRPr lang="en-US"/>
        </a:p>
      </dgm:t>
    </dgm:pt>
    <dgm:pt modelId="{A3DED0C7-8A20-47BE-AB06-183F0D5D15A8}">
      <dgm:prSet/>
      <dgm:spPr/>
      <dgm:t>
        <a:bodyPr/>
        <a:lstStyle/>
        <a:p>
          <a:r>
            <a:rPr lang="en-US"/>
            <a:t>Date of discovery​</a:t>
          </a:r>
        </a:p>
      </dgm:t>
    </dgm:pt>
    <dgm:pt modelId="{FA423540-B00C-40AF-9514-65F1B09BA5C1}" type="parTrans" cxnId="{6AD6D50F-0364-46DC-B569-D8FFF7B11825}">
      <dgm:prSet/>
      <dgm:spPr/>
      <dgm:t>
        <a:bodyPr/>
        <a:lstStyle/>
        <a:p>
          <a:endParaRPr lang="en-US"/>
        </a:p>
      </dgm:t>
    </dgm:pt>
    <dgm:pt modelId="{50B9998A-5C4A-401E-A80B-DBD7D21476C7}" type="sibTrans" cxnId="{6AD6D50F-0364-46DC-B569-D8FFF7B11825}">
      <dgm:prSet/>
      <dgm:spPr/>
      <dgm:t>
        <a:bodyPr/>
        <a:lstStyle/>
        <a:p>
          <a:endParaRPr lang="en-US"/>
        </a:p>
      </dgm:t>
    </dgm:pt>
    <dgm:pt modelId="{ECA40570-22D5-4A22-A388-0CAC49DE216B}">
      <dgm:prSet/>
      <dgm:spPr/>
      <dgm:t>
        <a:bodyPr/>
        <a:lstStyle/>
        <a:p>
          <a:r>
            <a:rPr lang="en-US"/>
            <a:t>Description of the discharge (pictures and videos are better for documenting)​</a:t>
          </a:r>
        </a:p>
      </dgm:t>
    </dgm:pt>
    <dgm:pt modelId="{9BF46914-5F93-4D13-88E4-13E21FE58AB4}" type="parTrans" cxnId="{E56C3928-99BA-46F2-AE8D-E6159F172A85}">
      <dgm:prSet/>
      <dgm:spPr/>
      <dgm:t>
        <a:bodyPr/>
        <a:lstStyle/>
        <a:p>
          <a:endParaRPr lang="en-US"/>
        </a:p>
      </dgm:t>
    </dgm:pt>
    <dgm:pt modelId="{3CC31DE7-0342-4022-92C5-F1D898F68350}" type="sibTrans" cxnId="{E56C3928-99BA-46F2-AE8D-E6159F172A85}">
      <dgm:prSet/>
      <dgm:spPr/>
      <dgm:t>
        <a:bodyPr/>
        <a:lstStyle/>
        <a:p>
          <a:endParaRPr lang="en-US"/>
        </a:p>
      </dgm:t>
    </dgm:pt>
    <dgm:pt modelId="{6B74C3B1-0D8E-42EF-B8AC-2A409CC57CB8}">
      <dgm:prSet/>
      <dgm:spPr/>
      <dgm:t>
        <a:bodyPr/>
        <a:lstStyle/>
        <a:p>
          <a:r>
            <a:rPr lang="en-US"/>
            <a:t>If known, the cause​</a:t>
          </a:r>
        </a:p>
      </dgm:t>
    </dgm:pt>
    <dgm:pt modelId="{06266433-0683-4EAD-BF11-9B04293AA222}" type="parTrans" cxnId="{2EEC1004-9D47-4694-8F7D-2E1C6C76E7FA}">
      <dgm:prSet/>
      <dgm:spPr/>
      <dgm:t>
        <a:bodyPr/>
        <a:lstStyle/>
        <a:p>
          <a:endParaRPr lang="en-US"/>
        </a:p>
      </dgm:t>
    </dgm:pt>
    <dgm:pt modelId="{5F5961BE-7AF7-4C47-98B6-6E5547A251DD}" type="sibTrans" cxnId="{2EEC1004-9D47-4694-8F7D-2E1C6C76E7FA}">
      <dgm:prSet/>
      <dgm:spPr/>
      <dgm:t>
        <a:bodyPr/>
        <a:lstStyle/>
        <a:p>
          <a:endParaRPr lang="en-US"/>
        </a:p>
      </dgm:t>
    </dgm:pt>
    <dgm:pt modelId="{0D0D2D46-77B0-49BA-9170-14C26CFD6985}">
      <dgm:prSet/>
      <dgm:spPr/>
      <dgm:t>
        <a:bodyPr/>
        <a:lstStyle/>
        <a:p>
          <a:r>
            <a:rPr lang="en-US"/>
            <a:t>And send it to or call Dena immediately who will contact NHDES and the EPA</a:t>
          </a:r>
        </a:p>
      </dgm:t>
    </dgm:pt>
    <dgm:pt modelId="{A16E8434-2DAC-4FD9-BE0C-44B3CB024F46}" type="parTrans" cxnId="{28F52437-5FFE-43F0-8DB7-D34CC4E64217}">
      <dgm:prSet/>
      <dgm:spPr/>
      <dgm:t>
        <a:bodyPr/>
        <a:lstStyle/>
        <a:p>
          <a:endParaRPr lang="en-US"/>
        </a:p>
      </dgm:t>
    </dgm:pt>
    <dgm:pt modelId="{7E04488E-F003-45D8-9D58-903AAFB83F3F}" type="sibTrans" cxnId="{28F52437-5FFE-43F0-8DB7-D34CC4E64217}">
      <dgm:prSet/>
      <dgm:spPr/>
      <dgm:t>
        <a:bodyPr/>
        <a:lstStyle/>
        <a:p>
          <a:endParaRPr lang="en-US"/>
        </a:p>
      </dgm:t>
    </dgm:pt>
    <dgm:pt modelId="{0A0BC521-DCDB-440F-9C66-59EE76B13F95}" type="pres">
      <dgm:prSet presAssocID="{CA2997D0-C7E7-4608-9503-545608F9401D}" presName="vert0" presStyleCnt="0">
        <dgm:presLayoutVars>
          <dgm:dir/>
          <dgm:animOne val="branch"/>
          <dgm:animLvl val="lvl"/>
        </dgm:presLayoutVars>
      </dgm:prSet>
      <dgm:spPr/>
    </dgm:pt>
    <dgm:pt modelId="{9F5BB781-FE30-4E79-A04B-120026075586}" type="pres">
      <dgm:prSet presAssocID="{2401F9BA-6597-4C2D-88FF-15A5B1A5894D}" presName="thickLine" presStyleLbl="alignNode1" presStyleIdx="0" presStyleCnt="7"/>
      <dgm:spPr/>
    </dgm:pt>
    <dgm:pt modelId="{6F1312F1-1CB6-4C93-BB35-6D1720E94072}" type="pres">
      <dgm:prSet presAssocID="{2401F9BA-6597-4C2D-88FF-15A5B1A5894D}" presName="horz1" presStyleCnt="0"/>
      <dgm:spPr/>
    </dgm:pt>
    <dgm:pt modelId="{6533D431-89DC-479E-A9BF-3780D94EAC3F}" type="pres">
      <dgm:prSet presAssocID="{2401F9BA-6597-4C2D-88FF-15A5B1A5894D}" presName="tx1" presStyleLbl="revTx" presStyleIdx="0" presStyleCnt="7"/>
      <dgm:spPr/>
    </dgm:pt>
    <dgm:pt modelId="{DAA27807-96F9-4EF6-8015-21C21707A8FC}" type="pres">
      <dgm:prSet presAssocID="{2401F9BA-6597-4C2D-88FF-15A5B1A5894D}" presName="vert1" presStyleCnt="0"/>
      <dgm:spPr/>
    </dgm:pt>
    <dgm:pt modelId="{55734A26-07B9-4D29-9FF0-0F74F15B5154}" type="pres">
      <dgm:prSet presAssocID="{D18635D3-0070-4C19-9D9C-2476BCCBE38C}" presName="thickLine" presStyleLbl="alignNode1" presStyleIdx="1" presStyleCnt="7"/>
      <dgm:spPr/>
    </dgm:pt>
    <dgm:pt modelId="{772B35EA-D445-4CDD-8434-DF811F1DC6AD}" type="pres">
      <dgm:prSet presAssocID="{D18635D3-0070-4C19-9D9C-2476BCCBE38C}" presName="horz1" presStyleCnt="0"/>
      <dgm:spPr/>
    </dgm:pt>
    <dgm:pt modelId="{A3DFEEBB-1EF9-4022-AD5A-95545D6CD226}" type="pres">
      <dgm:prSet presAssocID="{D18635D3-0070-4C19-9D9C-2476BCCBE38C}" presName="tx1" presStyleLbl="revTx" presStyleIdx="1" presStyleCnt="7"/>
      <dgm:spPr/>
    </dgm:pt>
    <dgm:pt modelId="{3EF298E3-2F49-41B3-B0A4-A6F4AC312940}" type="pres">
      <dgm:prSet presAssocID="{D18635D3-0070-4C19-9D9C-2476BCCBE38C}" presName="vert1" presStyleCnt="0"/>
      <dgm:spPr/>
    </dgm:pt>
    <dgm:pt modelId="{C8E8EB1E-8C15-4A16-8B40-BAC5AF0970F1}" type="pres">
      <dgm:prSet presAssocID="{687B509E-0042-40C4-925F-6703B112FB6F}" presName="thickLine" presStyleLbl="alignNode1" presStyleIdx="2" presStyleCnt="7"/>
      <dgm:spPr/>
    </dgm:pt>
    <dgm:pt modelId="{E3F68FE2-31FE-494A-8896-2765F143B2FB}" type="pres">
      <dgm:prSet presAssocID="{687B509E-0042-40C4-925F-6703B112FB6F}" presName="horz1" presStyleCnt="0"/>
      <dgm:spPr/>
    </dgm:pt>
    <dgm:pt modelId="{DAB3DEA1-27E4-419C-9401-F49699B0A489}" type="pres">
      <dgm:prSet presAssocID="{687B509E-0042-40C4-925F-6703B112FB6F}" presName="tx1" presStyleLbl="revTx" presStyleIdx="2" presStyleCnt="7"/>
      <dgm:spPr/>
    </dgm:pt>
    <dgm:pt modelId="{92A907E5-72E3-4DAB-BFC5-588F6393BAA8}" type="pres">
      <dgm:prSet presAssocID="{687B509E-0042-40C4-925F-6703B112FB6F}" presName="vert1" presStyleCnt="0"/>
      <dgm:spPr/>
    </dgm:pt>
    <dgm:pt modelId="{634353D0-40B0-40D7-8030-9DBCDDCCF8FA}" type="pres">
      <dgm:prSet presAssocID="{A3DED0C7-8A20-47BE-AB06-183F0D5D15A8}" presName="thickLine" presStyleLbl="alignNode1" presStyleIdx="3" presStyleCnt="7"/>
      <dgm:spPr/>
    </dgm:pt>
    <dgm:pt modelId="{AF07FF3A-3677-4BC9-AE29-B95278EFC56C}" type="pres">
      <dgm:prSet presAssocID="{A3DED0C7-8A20-47BE-AB06-183F0D5D15A8}" presName="horz1" presStyleCnt="0"/>
      <dgm:spPr/>
    </dgm:pt>
    <dgm:pt modelId="{FC4AA5F4-C4E5-4FAE-9AF7-1E0609BE4624}" type="pres">
      <dgm:prSet presAssocID="{A3DED0C7-8A20-47BE-AB06-183F0D5D15A8}" presName="tx1" presStyleLbl="revTx" presStyleIdx="3" presStyleCnt="7"/>
      <dgm:spPr/>
    </dgm:pt>
    <dgm:pt modelId="{5F3BE857-597B-46A2-8CF1-5D5F084A771F}" type="pres">
      <dgm:prSet presAssocID="{A3DED0C7-8A20-47BE-AB06-183F0D5D15A8}" presName="vert1" presStyleCnt="0"/>
      <dgm:spPr/>
    </dgm:pt>
    <dgm:pt modelId="{73684A6D-1D19-433E-8B05-575C4F7AB7AB}" type="pres">
      <dgm:prSet presAssocID="{ECA40570-22D5-4A22-A388-0CAC49DE216B}" presName="thickLine" presStyleLbl="alignNode1" presStyleIdx="4" presStyleCnt="7"/>
      <dgm:spPr/>
    </dgm:pt>
    <dgm:pt modelId="{96761E0C-5829-451D-AC39-FFDAF6920ED8}" type="pres">
      <dgm:prSet presAssocID="{ECA40570-22D5-4A22-A388-0CAC49DE216B}" presName="horz1" presStyleCnt="0"/>
      <dgm:spPr/>
    </dgm:pt>
    <dgm:pt modelId="{4429894D-B9E1-42B1-AAC3-08754E69A960}" type="pres">
      <dgm:prSet presAssocID="{ECA40570-22D5-4A22-A388-0CAC49DE216B}" presName="tx1" presStyleLbl="revTx" presStyleIdx="4" presStyleCnt="7"/>
      <dgm:spPr/>
    </dgm:pt>
    <dgm:pt modelId="{58222649-7FCF-4CD6-BEC5-1832A1AC5237}" type="pres">
      <dgm:prSet presAssocID="{ECA40570-22D5-4A22-A388-0CAC49DE216B}" presName="vert1" presStyleCnt="0"/>
      <dgm:spPr/>
    </dgm:pt>
    <dgm:pt modelId="{FDAD2818-C600-4523-9EC2-50508E36E978}" type="pres">
      <dgm:prSet presAssocID="{6B74C3B1-0D8E-42EF-B8AC-2A409CC57CB8}" presName="thickLine" presStyleLbl="alignNode1" presStyleIdx="5" presStyleCnt="7"/>
      <dgm:spPr/>
    </dgm:pt>
    <dgm:pt modelId="{65668424-FF40-46CD-BE1B-A4CA8B9BBB9E}" type="pres">
      <dgm:prSet presAssocID="{6B74C3B1-0D8E-42EF-B8AC-2A409CC57CB8}" presName="horz1" presStyleCnt="0"/>
      <dgm:spPr/>
    </dgm:pt>
    <dgm:pt modelId="{09AEC2A3-82E7-473A-81DF-E42879A76829}" type="pres">
      <dgm:prSet presAssocID="{6B74C3B1-0D8E-42EF-B8AC-2A409CC57CB8}" presName="tx1" presStyleLbl="revTx" presStyleIdx="5" presStyleCnt="7"/>
      <dgm:spPr/>
    </dgm:pt>
    <dgm:pt modelId="{FCB1B6BA-C38D-4B2B-9AE0-4C12E38D61E0}" type="pres">
      <dgm:prSet presAssocID="{6B74C3B1-0D8E-42EF-B8AC-2A409CC57CB8}" presName="vert1" presStyleCnt="0"/>
      <dgm:spPr/>
    </dgm:pt>
    <dgm:pt modelId="{BC1CC59F-205D-4890-8721-FC55919F4DBA}" type="pres">
      <dgm:prSet presAssocID="{0D0D2D46-77B0-49BA-9170-14C26CFD6985}" presName="thickLine" presStyleLbl="alignNode1" presStyleIdx="6" presStyleCnt="7"/>
      <dgm:spPr/>
    </dgm:pt>
    <dgm:pt modelId="{BEC30CDC-4626-4C43-AC42-FFEA75CADCAA}" type="pres">
      <dgm:prSet presAssocID="{0D0D2D46-77B0-49BA-9170-14C26CFD6985}" presName="horz1" presStyleCnt="0"/>
      <dgm:spPr/>
    </dgm:pt>
    <dgm:pt modelId="{E8599D2F-D56C-420C-A75B-C5E2E0DFE18A}" type="pres">
      <dgm:prSet presAssocID="{0D0D2D46-77B0-49BA-9170-14C26CFD6985}" presName="tx1" presStyleLbl="revTx" presStyleIdx="6" presStyleCnt="7"/>
      <dgm:spPr/>
    </dgm:pt>
    <dgm:pt modelId="{F57FD496-ACAC-4E30-9005-AEBA11B9139E}" type="pres">
      <dgm:prSet presAssocID="{0D0D2D46-77B0-49BA-9170-14C26CFD6985}" presName="vert1" presStyleCnt="0"/>
      <dgm:spPr/>
    </dgm:pt>
  </dgm:ptLst>
  <dgm:cxnLst>
    <dgm:cxn modelId="{2EEC1004-9D47-4694-8F7D-2E1C6C76E7FA}" srcId="{CA2997D0-C7E7-4608-9503-545608F9401D}" destId="{6B74C3B1-0D8E-42EF-B8AC-2A409CC57CB8}" srcOrd="5" destOrd="0" parTransId="{06266433-0683-4EAD-BF11-9B04293AA222}" sibTransId="{5F5961BE-7AF7-4C47-98B6-6E5547A251DD}"/>
    <dgm:cxn modelId="{6AD6D50F-0364-46DC-B569-D8FFF7B11825}" srcId="{CA2997D0-C7E7-4608-9503-545608F9401D}" destId="{A3DED0C7-8A20-47BE-AB06-183F0D5D15A8}" srcOrd="3" destOrd="0" parTransId="{FA423540-B00C-40AF-9514-65F1B09BA5C1}" sibTransId="{50B9998A-5C4A-401E-A80B-DBD7D21476C7}"/>
    <dgm:cxn modelId="{E56C3928-99BA-46F2-AE8D-E6159F172A85}" srcId="{CA2997D0-C7E7-4608-9503-545608F9401D}" destId="{ECA40570-22D5-4A22-A388-0CAC49DE216B}" srcOrd="4" destOrd="0" parTransId="{9BF46914-5F93-4D13-88E4-13E21FE58AB4}" sibTransId="{3CC31DE7-0342-4022-92C5-F1D898F68350}"/>
    <dgm:cxn modelId="{28F52437-5FFE-43F0-8DB7-D34CC4E64217}" srcId="{CA2997D0-C7E7-4608-9503-545608F9401D}" destId="{0D0D2D46-77B0-49BA-9170-14C26CFD6985}" srcOrd="6" destOrd="0" parTransId="{A16E8434-2DAC-4FD9-BE0C-44B3CB024F46}" sibTransId="{7E04488E-F003-45D8-9D58-903AAFB83F3F}"/>
    <dgm:cxn modelId="{2732BD5B-852C-46C8-AF65-6EC6987E4EA0}" srcId="{CA2997D0-C7E7-4608-9503-545608F9401D}" destId="{2401F9BA-6597-4C2D-88FF-15A5B1A5894D}" srcOrd="0" destOrd="0" parTransId="{E5D5C2C6-2CD4-40F2-9003-AF5865848B16}" sibTransId="{761BCA3B-7BBC-4240-8F9E-2EF57CAFEC6A}"/>
    <dgm:cxn modelId="{3870A25C-1103-401A-B32E-226BAF019330}" type="presOf" srcId="{2401F9BA-6597-4C2D-88FF-15A5B1A5894D}" destId="{6533D431-89DC-479E-A9BF-3780D94EAC3F}" srcOrd="0" destOrd="0" presId="urn:microsoft.com/office/officeart/2008/layout/LinedList"/>
    <dgm:cxn modelId="{D5FAB34A-1A6E-45D0-B0FE-BF1F8F0995BC}" type="presOf" srcId="{ECA40570-22D5-4A22-A388-0CAC49DE216B}" destId="{4429894D-B9E1-42B1-AAC3-08754E69A960}" srcOrd="0" destOrd="0" presId="urn:microsoft.com/office/officeart/2008/layout/LinedList"/>
    <dgm:cxn modelId="{A15B3D7A-BBB4-4D01-8A1C-D496874DD194}" type="presOf" srcId="{D18635D3-0070-4C19-9D9C-2476BCCBE38C}" destId="{A3DFEEBB-1EF9-4022-AD5A-95545D6CD226}" srcOrd="0" destOrd="0" presId="urn:microsoft.com/office/officeart/2008/layout/LinedList"/>
    <dgm:cxn modelId="{00636086-1570-45D5-ACFF-11BF74033071}" type="presOf" srcId="{0D0D2D46-77B0-49BA-9170-14C26CFD6985}" destId="{E8599D2F-D56C-420C-A75B-C5E2E0DFE18A}" srcOrd="0" destOrd="0" presId="urn:microsoft.com/office/officeart/2008/layout/LinedList"/>
    <dgm:cxn modelId="{1EFC63BA-C657-496B-8DB1-6EA7C2C97A62}" type="presOf" srcId="{687B509E-0042-40C4-925F-6703B112FB6F}" destId="{DAB3DEA1-27E4-419C-9401-F49699B0A489}" srcOrd="0" destOrd="0" presId="urn:microsoft.com/office/officeart/2008/layout/LinedList"/>
    <dgm:cxn modelId="{E3F3B2CE-9AE4-4835-BBE2-F520A58F095B}" srcId="{CA2997D0-C7E7-4608-9503-545608F9401D}" destId="{D18635D3-0070-4C19-9D9C-2476BCCBE38C}" srcOrd="1" destOrd="0" parTransId="{4219AD14-F467-4DAC-8C2B-A755123C64F0}" sibTransId="{6B4AEA4E-B37F-4B9B-BB0D-7E6C0038FBC6}"/>
    <dgm:cxn modelId="{222B24D1-7B24-4370-AAA4-1D95C309D7BC}" srcId="{CA2997D0-C7E7-4608-9503-545608F9401D}" destId="{687B509E-0042-40C4-925F-6703B112FB6F}" srcOrd="2" destOrd="0" parTransId="{C8B960BC-2E2F-4D59-9193-765C0DEF4882}" sibTransId="{698E661C-1308-4BD7-BF13-7FBE69144D97}"/>
    <dgm:cxn modelId="{04C36AD8-4279-45EE-9FA0-667958A5DD0D}" type="presOf" srcId="{A3DED0C7-8A20-47BE-AB06-183F0D5D15A8}" destId="{FC4AA5F4-C4E5-4FAE-9AF7-1E0609BE4624}" srcOrd="0" destOrd="0" presId="urn:microsoft.com/office/officeart/2008/layout/LinedList"/>
    <dgm:cxn modelId="{74263AE7-7D7C-4C08-984C-D3155A1D7C89}" type="presOf" srcId="{6B74C3B1-0D8E-42EF-B8AC-2A409CC57CB8}" destId="{09AEC2A3-82E7-473A-81DF-E42879A76829}" srcOrd="0" destOrd="0" presId="urn:microsoft.com/office/officeart/2008/layout/LinedList"/>
    <dgm:cxn modelId="{6CF3D9EF-43FA-44CD-9F68-21FB995CDD97}" type="presOf" srcId="{CA2997D0-C7E7-4608-9503-545608F9401D}" destId="{0A0BC521-DCDB-440F-9C66-59EE76B13F95}" srcOrd="0" destOrd="0" presId="urn:microsoft.com/office/officeart/2008/layout/LinedList"/>
    <dgm:cxn modelId="{CBB597C5-4CCE-4BC7-9943-9E6CA4BEA828}" type="presParOf" srcId="{0A0BC521-DCDB-440F-9C66-59EE76B13F95}" destId="{9F5BB781-FE30-4E79-A04B-120026075586}" srcOrd="0" destOrd="0" presId="urn:microsoft.com/office/officeart/2008/layout/LinedList"/>
    <dgm:cxn modelId="{1C751FDF-8C5A-49A8-ABC8-DE3905953C07}" type="presParOf" srcId="{0A0BC521-DCDB-440F-9C66-59EE76B13F95}" destId="{6F1312F1-1CB6-4C93-BB35-6D1720E94072}" srcOrd="1" destOrd="0" presId="urn:microsoft.com/office/officeart/2008/layout/LinedList"/>
    <dgm:cxn modelId="{04E9A4F1-80B7-4CA9-B1AC-1718A99FD1C2}" type="presParOf" srcId="{6F1312F1-1CB6-4C93-BB35-6D1720E94072}" destId="{6533D431-89DC-479E-A9BF-3780D94EAC3F}" srcOrd="0" destOrd="0" presId="urn:microsoft.com/office/officeart/2008/layout/LinedList"/>
    <dgm:cxn modelId="{A42EEA31-C3E6-4305-9137-19D558C2620A}" type="presParOf" srcId="{6F1312F1-1CB6-4C93-BB35-6D1720E94072}" destId="{DAA27807-96F9-4EF6-8015-21C21707A8FC}" srcOrd="1" destOrd="0" presId="urn:microsoft.com/office/officeart/2008/layout/LinedList"/>
    <dgm:cxn modelId="{FF35B374-E43B-455B-887B-CF40791CC88E}" type="presParOf" srcId="{0A0BC521-DCDB-440F-9C66-59EE76B13F95}" destId="{55734A26-07B9-4D29-9FF0-0F74F15B5154}" srcOrd="2" destOrd="0" presId="urn:microsoft.com/office/officeart/2008/layout/LinedList"/>
    <dgm:cxn modelId="{607B0979-BF49-4585-B61A-E77C89EC012B}" type="presParOf" srcId="{0A0BC521-DCDB-440F-9C66-59EE76B13F95}" destId="{772B35EA-D445-4CDD-8434-DF811F1DC6AD}" srcOrd="3" destOrd="0" presId="urn:microsoft.com/office/officeart/2008/layout/LinedList"/>
    <dgm:cxn modelId="{D17FDC14-E315-4E57-B137-85EB67B64BB1}" type="presParOf" srcId="{772B35EA-D445-4CDD-8434-DF811F1DC6AD}" destId="{A3DFEEBB-1EF9-4022-AD5A-95545D6CD226}" srcOrd="0" destOrd="0" presId="urn:microsoft.com/office/officeart/2008/layout/LinedList"/>
    <dgm:cxn modelId="{1C4762A7-20BD-4D2D-8D2C-BB1A14E72636}" type="presParOf" srcId="{772B35EA-D445-4CDD-8434-DF811F1DC6AD}" destId="{3EF298E3-2F49-41B3-B0A4-A6F4AC312940}" srcOrd="1" destOrd="0" presId="urn:microsoft.com/office/officeart/2008/layout/LinedList"/>
    <dgm:cxn modelId="{14EC3D93-EA62-4DD8-B7E0-A2CCD2148020}" type="presParOf" srcId="{0A0BC521-DCDB-440F-9C66-59EE76B13F95}" destId="{C8E8EB1E-8C15-4A16-8B40-BAC5AF0970F1}" srcOrd="4" destOrd="0" presId="urn:microsoft.com/office/officeart/2008/layout/LinedList"/>
    <dgm:cxn modelId="{5FF1CE2F-BF37-469A-A7E0-5E8965A0E35A}" type="presParOf" srcId="{0A0BC521-DCDB-440F-9C66-59EE76B13F95}" destId="{E3F68FE2-31FE-494A-8896-2765F143B2FB}" srcOrd="5" destOrd="0" presId="urn:microsoft.com/office/officeart/2008/layout/LinedList"/>
    <dgm:cxn modelId="{A1AB7E23-CF1A-4E73-9583-1A0B9E8F56B8}" type="presParOf" srcId="{E3F68FE2-31FE-494A-8896-2765F143B2FB}" destId="{DAB3DEA1-27E4-419C-9401-F49699B0A489}" srcOrd="0" destOrd="0" presId="urn:microsoft.com/office/officeart/2008/layout/LinedList"/>
    <dgm:cxn modelId="{2664B7CE-A5D9-4DCE-A231-54C5072C8C43}" type="presParOf" srcId="{E3F68FE2-31FE-494A-8896-2765F143B2FB}" destId="{92A907E5-72E3-4DAB-BFC5-588F6393BAA8}" srcOrd="1" destOrd="0" presId="urn:microsoft.com/office/officeart/2008/layout/LinedList"/>
    <dgm:cxn modelId="{3D8A76E5-DE6C-41A3-9B7C-E08BC99C229F}" type="presParOf" srcId="{0A0BC521-DCDB-440F-9C66-59EE76B13F95}" destId="{634353D0-40B0-40D7-8030-9DBCDDCCF8FA}" srcOrd="6" destOrd="0" presId="urn:microsoft.com/office/officeart/2008/layout/LinedList"/>
    <dgm:cxn modelId="{263CB4CA-15EB-4212-8D84-8FB67FED5A15}" type="presParOf" srcId="{0A0BC521-DCDB-440F-9C66-59EE76B13F95}" destId="{AF07FF3A-3677-4BC9-AE29-B95278EFC56C}" srcOrd="7" destOrd="0" presId="urn:microsoft.com/office/officeart/2008/layout/LinedList"/>
    <dgm:cxn modelId="{9813CE9B-7F85-47D7-B949-3E592D3F808A}" type="presParOf" srcId="{AF07FF3A-3677-4BC9-AE29-B95278EFC56C}" destId="{FC4AA5F4-C4E5-4FAE-9AF7-1E0609BE4624}" srcOrd="0" destOrd="0" presId="urn:microsoft.com/office/officeart/2008/layout/LinedList"/>
    <dgm:cxn modelId="{B503814B-9352-47A0-B3FF-389EDAFEC07F}" type="presParOf" srcId="{AF07FF3A-3677-4BC9-AE29-B95278EFC56C}" destId="{5F3BE857-597B-46A2-8CF1-5D5F084A771F}" srcOrd="1" destOrd="0" presId="urn:microsoft.com/office/officeart/2008/layout/LinedList"/>
    <dgm:cxn modelId="{B398A4AF-708D-4AA3-80E2-F3C4955021A4}" type="presParOf" srcId="{0A0BC521-DCDB-440F-9C66-59EE76B13F95}" destId="{73684A6D-1D19-433E-8B05-575C4F7AB7AB}" srcOrd="8" destOrd="0" presId="urn:microsoft.com/office/officeart/2008/layout/LinedList"/>
    <dgm:cxn modelId="{85DE9C4F-95EA-434B-B8FA-226BB4712158}" type="presParOf" srcId="{0A0BC521-DCDB-440F-9C66-59EE76B13F95}" destId="{96761E0C-5829-451D-AC39-FFDAF6920ED8}" srcOrd="9" destOrd="0" presId="urn:microsoft.com/office/officeart/2008/layout/LinedList"/>
    <dgm:cxn modelId="{DEE1E93C-8E5C-4E5B-93E6-9A315AEA50C2}" type="presParOf" srcId="{96761E0C-5829-451D-AC39-FFDAF6920ED8}" destId="{4429894D-B9E1-42B1-AAC3-08754E69A960}" srcOrd="0" destOrd="0" presId="urn:microsoft.com/office/officeart/2008/layout/LinedList"/>
    <dgm:cxn modelId="{5AF17877-022D-44EE-8E86-FC6D90999FFB}" type="presParOf" srcId="{96761E0C-5829-451D-AC39-FFDAF6920ED8}" destId="{58222649-7FCF-4CD6-BEC5-1832A1AC5237}" srcOrd="1" destOrd="0" presId="urn:microsoft.com/office/officeart/2008/layout/LinedList"/>
    <dgm:cxn modelId="{8B523A69-FCC6-453F-B531-4F9C1F15CF59}" type="presParOf" srcId="{0A0BC521-DCDB-440F-9C66-59EE76B13F95}" destId="{FDAD2818-C600-4523-9EC2-50508E36E978}" srcOrd="10" destOrd="0" presId="urn:microsoft.com/office/officeart/2008/layout/LinedList"/>
    <dgm:cxn modelId="{F53F113C-7AC7-4D3D-95BE-DC37CBFBD152}" type="presParOf" srcId="{0A0BC521-DCDB-440F-9C66-59EE76B13F95}" destId="{65668424-FF40-46CD-BE1B-A4CA8B9BBB9E}" srcOrd="11" destOrd="0" presId="urn:microsoft.com/office/officeart/2008/layout/LinedList"/>
    <dgm:cxn modelId="{8194FA2C-C556-44DE-A416-85F7B6B5C5CD}" type="presParOf" srcId="{65668424-FF40-46CD-BE1B-A4CA8B9BBB9E}" destId="{09AEC2A3-82E7-473A-81DF-E42879A76829}" srcOrd="0" destOrd="0" presId="urn:microsoft.com/office/officeart/2008/layout/LinedList"/>
    <dgm:cxn modelId="{7B8F6ABC-BCD0-4018-A2FD-B1ADB54B4309}" type="presParOf" srcId="{65668424-FF40-46CD-BE1B-A4CA8B9BBB9E}" destId="{FCB1B6BA-C38D-4B2B-9AE0-4C12E38D61E0}" srcOrd="1" destOrd="0" presId="urn:microsoft.com/office/officeart/2008/layout/LinedList"/>
    <dgm:cxn modelId="{25B55AC6-42B1-4AF0-B6E4-0B71C188099E}" type="presParOf" srcId="{0A0BC521-DCDB-440F-9C66-59EE76B13F95}" destId="{BC1CC59F-205D-4890-8721-FC55919F4DBA}" srcOrd="12" destOrd="0" presId="urn:microsoft.com/office/officeart/2008/layout/LinedList"/>
    <dgm:cxn modelId="{2E633E87-7D68-49E5-A07C-63ACFCEB4FD9}" type="presParOf" srcId="{0A0BC521-DCDB-440F-9C66-59EE76B13F95}" destId="{BEC30CDC-4626-4C43-AC42-FFEA75CADCAA}" srcOrd="13" destOrd="0" presId="urn:microsoft.com/office/officeart/2008/layout/LinedList"/>
    <dgm:cxn modelId="{5659FD70-A290-4E2B-95EA-2ADC15759BB4}" type="presParOf" srcId="{BEC30CDC-4626-4C43-AC42-FFEA75CADCAA}" destId="{E8599D2F-D56C-420C-A75B-C5E2E0DFE18A}" srcOrd="0" destOrd="0" presId="urn:microsoft.com/office/officeart/2008/layout/LinedList"/>
    <dgm:cxn modelId="{AC212ABA-0AFC-4D41-856D-1398536CB399}" type="presParOf" srcId="{BEC30CDC-4626-4C43-AC42-FFEA75CADCAA}" destId="{F57FD496-ACAC-4E30-9005-AEBA11B9139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F4D2C1-1A4B-4E03-A24E-48E5AE7A23E8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6F96B20-B847-4EF1-AE09-C442EAA1ACD3}">
      <dgm:prSet/>
      <dgm:spPr/>
      <dgm:t>
        <a:bodyPr/>
        <a:lstStyle/>
        <a:p>
          <a:r>
            <a:rPr lang="en-US" baseline="0" dirty="0"/>
            <a:t>Spill response equipment must be located at potential spill areas</a:t>
          </a:r>
          <a:endParaRPr lang="en-US" dirty="0"/>
        </a:p>
      </dgm:t>
    </dgm:pt>
    <dgm:pt modelId="{64ED9F5F-DCC9-4E7D-91B4-0303464F4F60}" type="parTrans" cxnId="{AF3B8873-7BE9-475E-A8AB-7CBF6E12DC67}">
      <dgm:prSet/>
      <dgm:spPr/>
      <dgm:t>
        <a:bodyPr/>
        <a:lstStyle/>
        <a:p>
          <a:endParaRPr lang="en-US"/>
        </a:p>
      </dgm:t>
    </dgm:pt>
    <dgm:pt modelId="{F2D0D23C-9856-473E-A03F-363BAC5688CA}" type="sibTrans" cxnId="{AF3B8873-7BE9-475E-A8AB-7CBF6E12DC67}">
      <dgm:prSet phldrT="01" phldr="0"/>
      <dgm:spPr/>
      <dgm:t>
        <a:bodyPr/>
        <a:lstStyle/>
        <a:p>
          <a:r>
            <a:rPr lang="en-US" dirty="0"/>
            <a:t>01</a:t>
          </a:r>
        </a:p>
      </dgm:t>
    </dgm:pt>
    <dgm:pt modelId="{F02DDE7D-9BD0-4BA6-A596-EBDE01858D29}">
      <dgm:prSet/>
      <dgm:spPr/>
      <dgm:t>
        <a:bodyPr/>
        <a:lstStyle/>
        <a:p>
          <a:r>
            <a:rPr lang="en-US" baseline="0"/>
            <a:t>Regularly inspect outdoor storage tank areas for leaks</a:t>
          </a:r>
          <a:endParaRPr lang="en-US"/>
        </a:p>
      </dgm:t>
    </dgm:pt>
    <dgm:pt modelId="{73D7C497-BD61-48E5-A34F-F4374BC390A7}" type="parTrans" cxnId="{39462751-9898-41EB-82C4-B3ADB6678569}">
      <dgm:prSet/>
      <dgm:spPr/>
      <dgm:t>
        <a:bodyPr/>
        <a:lstStyle/>
        <a:p>
          <a:endParaRPr lang="en-US"/>
        </a:p>
      </dgm:t>
    </dgm:pt>
    <dgm:pt modelId="{1D4AB2FE-3B08-45A8-BECB-2979B479234E}" type="sibTrans" cxnId="{39462751-9898-41EB-82C4-B3ADB6678569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489768A9-410B-4E32-B0D0-158E75B55473}">
      <dgm:prSet/>
      <dgm:spPr/>
      <dgm:t>
        <a:bodyPr/>
        <a:lstStyle/>
        <a:p>
          <a:r>
            <a:rPr lang="en-US" baseline="0"/>
            <a:t>Regularly check aboveground storage tanks for leaks or signs of corrosion</a:t>
          </a:r>
          <a:endParaRPr lang="en-US"/>
        </a:p>
      </dgm:t>
    </dgm:pt>
    <dgm:pt modelId="{71EDB40E-9A32-4290-B1D2-A42DC5469ED6}" type="parTrans" cxnId="{E42E2AE4-1AE1-4978-BF4D-8C09947131C3}">
      <dgm:prSet/>
      <dgm:spPr/>
      <dgm:t>
        <a:bodyPr/>
        <a:lstStyle/>
        <a:p>
          <a:endParaRPr lang="en-US"/>
        </a:p>
      </dgm:t>
    </dgm:pt>
    <dgm:pt modelId="{DD03F0C3-7E5D-48E7-A53B-198408DF720B}" type="sibTrans" cxnId="{E42E2AE4-1AE1-4978-BF4D-8C09947131C3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C84483B1-728F-4E05-82ED-B74FB0EE1B80}" type="pres">
      <dgm:prSet presAssocID="{DBF4D2C1-1A4B-4E03-A24E-48E5AE7A23E8}" presName="Name0" presStyleCnt="0">
        <dgm:presLayoutVars>
          <dgm:animLvl val="lvl"/>
          <dgm:resizeHandles val="exact"/>
        </dgm:presLayoutVars>
      </dgm:prSet>
      <dgm:spPr/>
    </dgm:pt>
    <dgm:pt modelId="{05EFBB4C-CAD4-4265-AD30-9B2874EFA26A}" type="pres">
      <dgm:prSet presAssocID="{16F96B20-B847-4EF1-AE09-C442EAA1ACD3}" presName="compositeNode" presStyleCnt="0">
        <dgm:presLayoutVars>
          <dgm:bulletEnabled val="1"/>
        </dgm:presLayoutVars>
      </dgm:prSet>
      <dgm:spPr/>
    </dgm:pt>
    <dgm:pt modelId="{9C4FB78E-EDED-4226-8456-E8D372C6D7B3}" type="pres">
      <dgm:prSet presAssocID="{16F96B20-B847-4EF1-AE09-C442EAA1ACD3}" presName="bgRect" presStyleLbl="alignNode1" presStyleIdx="0" presStyleCnt="3"/>
      <dgm:spPr/>
    </dgm:pt>
    <dgm:pt modelId="{FCFF5CE6-9705-4607-9D9C-AF6B1F4A61FF}" type="pres">
      <dgm:prSet presAssocID="{F2D0D23C-9856-473E-A03F-363BAC5688CA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04400C17-7299-4A37-B96E-D9E89EC2E04A}" type="pres">
      <dgm:prSet presAssocID="{16F96B20-B847-4EF1-AE09-C442EAA1ACD3}" presName="nodeRect" presStyleLbl="alignNode1" presStyleIdx="0" presStyleCnt="3">
        <dgm:presLayoutVars>
          <dgm:bulletEnabled val="1"/>
        </dgm:presLayoutVars>
      </dgm:prSet>
      <dgm:spPr/>
    </dgm:pt>
    <dgm:pt modelId="{F73F8D1B-6BAD-4AD8-ACF9-B5F5872528FD}" type="pres">
      <dgm:prSet presAssocID="{F2D0D23C-9856-473E-A03F-363BAC5688CA}" presName="sibTrans" presStyleCnt="0"/>
      <dgm:spPr/>
    </dgm:pt>
    <dgm:pt modelId="{683709C4-2A9D-4F2A-A082-F28E454B17E2}" type="pres">
      <dgm:prSet presAssocID="{F02DDE7D-9BD0-4BA6-A596-EBDE01858D29}" presName="compositeNode" presStyleCnt="0">
        <dgm:presLayoutVars>
          <dgm:bulletEnabled val="1"/>
        </dgm:presLayoutVars>
      </dgm:prSet>
      <dgm:spPr/>
    </dgm:pt>
    <dgm:pt modelId="{DBC14BF4-FCF4-4EA7-8BE8-31A3F9667647}" type="pres">
      <dgm:prSet presAssocID="{F02DDE7D-9BD0-4BA6-A596-EBDE01858D29}" presName="bgRect" presStyleLbl="alignNode1" presStyleIdx="1" presStyleCnt="3"/>
      <dgm:spPr/>
    </dgm:pt>
    <dgm:pt modelId="{5453B858-FE9C-49C6-A2C7-D58F30381F49}" type="pres">
      <dgm:prSet presAssocID="{1D4AB2FE-3B08-45A8-BECB-2979B479234E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DEE0ECD9-DA4D-411E-8362-AAE2CA5E98A9}" type="pres">
      <dgm:prSet presAssocID="{F02DDE7D-9BD0-4BA6-A596-EBDE01858D29}" presName="nodeRect" presStyleLbl="alignNode1" presStyleIdx="1" presStyleCnt="3">
        <dgm:presLayoutVars>
          <dgm:bulletEnabled val="1"/>
        </dgm:presLayoutVars>
      </dgm:prSet>
      <dgm:spPr/>
    </dgm:pt>
    <dgm:pt modelId="{4403745A-1751-4C1E-974A-8925846E7ED6}" type="pres">
      <dgm:prSet presAssocID="{1D4AB2FE-3B08-45A8-BECB-2979B479234E}" presName="sibTrans" presStyleCnt="0"/>
      <dgm:spPr/>
    </dgm:pt>
    <dgm:pt modelId="{89003CE2-2C36-44A3-9F63-326D201BE906}" type="pres">
      <dgm:prSet presAssocID="{489768A9-410B-4E32-B0D0-158E75B55473}" presName="compositeNode" presStyleCnt="0">
        <dgm:presLayoutVars>
          <dgm:bulletEnabled val="1"/>
        </dgm:presLayoutVars>
      </dgm:prSet>
      <dgm:spPr/>
    </dgm:pt>
    <dgm:pt modelId="{5D1FB3B1-8E64-43AF-9C1B-4EE452FC97A3}" type="pres">
      <dgm:prSet presAssocID="{489768A9-410B-4E32-B0D0-158E75B55473}" presName="bgRect" presStyleLbl="alignNode1" presStyleIdx="2" presStyleCnt="3"/>
      <dgm:spPr/>
    </dgm:pt>
    <dgm:pt modelId="{27912CD9-0FDD-4088-9EF8-AF4FD1C69DA4}" type="pres">
      <dgm:prSet presAssocID="{DD03F0C3-7E5D-48E7-A53B-198408DF720B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9C0733C3-F837-46FD-A7D1-3C24258D204A}" type="pres">
      <dgm:prSet presAssocID="{489768A9-410B-4E32-B0D0-158E75B55473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22689516-229A-4BCC-9DFA-9ADA79822312}" type="presOf" srcId="{F02DDE7D-9BD0-4BA6-A596-EBDE01858D29}" destId="{DEE0ECD9-DA4D-411E-8362-AAE2CA5E98A9}" srcOrd="1" destOrd="0" presId="urn:microsoft.com/office/officeart/2016/7/layout/LinearBlockProcessNumbered"/>
    <dgm:cxn modelId="{0CB99B34-830A-4352-9FCB-943C3A6643F8}" type="presOf" srcId="{16F96B20-B847-4EF1-AE09-C442EAA1ACD3}" destId="{9C4FB78E-EDED-4226-8456-E8D372C6D7B3}" srcOrd="0" destOrd="0" presId="urn:microsoft.com/office/officeart/2016/7/layout/LinearBlockProcessNumbered"/>
    <dgm:cxn modelId="{D665AC3C-D120-4016-9AB4-02412537A2E8}" type="presOf" srcId="{489768A9-410B-4E32-B0D0-158E75B55473}" destId="{5D1FB3B1-8E64-43AF-9C1B-4EE452FC97A3}" srcOrd="0" destOrd="0" presId="urn:microsoft.com/office/officeart/2016/7/layout/LinearBlockProcessNumbered"/>
    <dgm:cxn modelId="{E8CCFE3C-EE7C-4FE8-AC5E-A036FC9F8A8C}" type="presOf" srcId="{F02DDE7D-9BD0-4BA6-A596-EBDE01858D29}" destId="{DBC14BF4-FCF4-4EA7-8BE8-31A3F9667647}" srcOrd="0" destOrd="0" presId="urn:microsoft.com/office/officeart/2016/7/layout/LinearBlockProcessNumbered"/>
    <dgm:cxn modelId="{B5B07566-A675-436B-97F9-66AC68B9776E}" type="presOf" srcId="{DD03F0C3-7E5D-48E7-A53B-198408DF720B}" destId="{27912CD9-0FDD-4088-9EF8-AF4FD1C69DA4}" srcOrd="0" destOrd="0" presId="urn:microsoft.com/office/officeart/2016/7/layout/LinearBlockProcessNumbered"/>
    <dgm:cxn modelId="{39462751-9898-41EB-82C4-B3ADB6678569}" srcId="{DBF4D2C1-1A4B-4E03-A24E-48E5AE7A23E8}" destId="{F02DDE7D-9BD0-4BA6-A596-EBDE01858D29}" srcOrd="1" destOrd="0" parTransId="{73D7C497-BD61-48E5-A34F-F4374BC390A7}" sibTransId="{1D4AB2FE-3B08-45A8-BECB-2979B479234E}"/>
    <dgm:cxn modelId="{AF3B8873-7BE9-475E-A8AB-7CBF6E12DC67}" srcId="{DBF4D2C1-1A4B-4E03-A24E-48E5AE7A23E8}" destId="{16F96B20-B847-4EF1-AE09-C442EAA1ACD3}" srcOrd="0" destOrd="0" parTransId="{64ED9F5F-DCC9-4E7D-91B4-0303464F4F60}" sibTransId="{F2D0D23C-9856-473E-A03F-363BAC5688CA}"/>
    <dgm:cxn modelId="{28547E56-C5D5-468A-BEB1-7C361D35AFA5}" type="presOf" srcId="{1D4AB2FE-3B08-45A8-BECB-2979B479234E}" destId="{5453B858-FE9C-49C6-A2C7-D58F30381F49}" srcOrd="0" destOrd="0" presId="urn:microsoft.com/office/officeart/2016/7/layout/LinearBlockProcessNumbered"/>
    <dgm:cxn modelId="{6FAD0A7C-B3DD-4B76-8E5B-1CC2BA96A11C}" type="presOf" srcId="{489768A9-410B-4E32-B0D0-158E75B55473}" destId="{9C0733C3-F837-46FD-A7D1-3C24258D204A}" srcOrd="1" destOrd="0" presId="urn:microsoft.com/office/officeart/2016/7/layout/LinearBlockProcessNumbered"/>
    <dgm:cxn modelId="{DDEFF58F-321F-4BA4-8965-414ACF8CBFCC}" type="presOf" srcId="{F2D0D23C-9856-473E-A03F-363BAC5688CA}" destId="{FCFF5CE6-9705-4607-9D9C-AF6B1F4A61FF}" srcOrd="0" destOrd="0" presId="urn:microsoft.com/office/officeart/2016/7/layout/LinearBlockProcessNumbered"/>
    <dgm:cxn modelId="{2FDF8AC9-69E4-41B9-ABAB-6C46045E6E38}" type="presOf" srcId="{DBF4D2C1-1A4B-4E03-A24E-48E5AE7A23E8}" destId="{C84483B1-728F-4E05-82ED-B74FB0EE1B80}" srcOrd="0" destOrd="0" presId="urn:microsoft.com/office/officeart/2016/7/layout/LinearBlockProcessNumbered"/>
    <dgm:cxn modelId="{B839D9E0-8B35-4D76-9882-A188623CF3C6}" type="presOf" srcId="{16F96B20-B847-4EF1-AE09-C442EAA1ACD3}" destId="{04400C17-7299-4A37-B96E-D9E89EC2E04A}" srcOrd="1" destOrd="0" presId="urn:microsoft.com/office/officeart/2016/7/layout/LinearBlockProcessNumbered"/>
    <dgm:cxn modelId="{E42E2AE4-1AE1-4978-BF4D-8C09947131C3}" srcId="{DBF4D2C1-1A4B-4E03-A24E-48E5AE7A23E8}" destId="{489768A9-410B-4E32-B0D0-158E75B55473}" srcOrd="2" destOrd="0" parTransId="{71EDB40E-9A32-4290-B1D2-A42DC5469ED6}" sibTransId="{DD03F0C3-7E5D-48E7-A53B-198408DF720B}"/>
    <dgm:cxn modelId="{5524841D-A626-4F72-A428-EB87E4FC0A65}" type="presParOf" srcId="{C84483B1-728F-4E05-82ED-B74FB0EE1B80}" destId="{05EFBB4C-CAD4-4265-AD30-9B2874EFA26A}" srcOrd="0" destOrd="0" presId="urn:microsoft.com/office/officeart/2016/7/layout/LinearBlockProcessNumbered"/>
    <dgm:cxn modelId="{926431D3-BAE0-46C7-89C7-7B02C3B5E778}" type="presParOf" srcId="{05EFBB4C-CAD4-4265-AD30-9B2874EFA26A}" destId="{9C4FB78E-EDED-4226-8456-E8D372C6D7B3}" srcOrd="0" destOrd="0" presId="urn:microsoft.com/office/officeart/2016/7/layout/LinearBlockProcessNumbered"/>
    <dgm:cxn modelId="{3BB2493C-0593-445C-814F-090195D90ED5}" type="presParOf" srcId="{05EFBB4C-CAD4-4265-AD30-9B2874EFA26A}" destId="{FCFF5CE6-9705-4607-9D9C-AF6B1F4A61FF}" srcOrd="1" destOrd="0" presId="urn:microsoft.com/office/officeart/2016/7/layout/LinearBlockProcessNumbered"/>
    <dgm:cxn modelId="{B1C521ED-3CF5-4ACB-AAE3-52E0D4D94770}" type="presParOf" srcId="{05EFBB4C-CAD4-4265-AD30-9B2874EFA26A}" destId="{04400C17-7299-4A37-B96E-D9E89EC2E04A}" srcOrd="2" destOrd="0" presId="urn:microsoft.com/office/officeart/2016/7/layout/LinearBlockProcessNumbered"/>
    <dgm:cxn modelId="{9208D49B-2D86-4883-B313-99F681E04C8C}" type="presParOf" srcId="{C84483B1-728F-4E05-82ED-B74FB0EE1B80}" destId="{F73F8D1B-6BAD-4AD8-ACF9-B5F5872528FD}" srcOrd="1" destOrd="0" presId="urn:microsoft.com/office/officeart/2016/7/layout/LinearBlockProcessNumbered"/>
    <dgm:cxn modelId="{AC2DF2B1-856F-4C87-AA93-006487FD5589}" type="presParOf" srcId="{C84483B1-728F-4E05-82ED-B74FB0EE1B80}" destId="{683709C4-2A9D-4F2A-A082-F28E454B17E2}" srcOrd="2" destOrd="0" presId="urn:microsoft.com/office/officeart/2016/7/layout/LinearBlockProcessNumbered"/>
    <dgm:cxn modelId="{9172ACE8-0C1A-4661-8A3B-68056882656B}" type="presParOf" srcId="{683709C4-2A9D-4F2A-A082-F28E454B17E2}" destId="{DBC14BF4-FCF4-4EA7-8BE8-31A3F9667647}" srcOrd="0" destOrd="0" presId="urn:microsoft.com/office/officeart/2016/7/layout/LinearBlockProcessNumbered"/>
    <dgm:cxn modelId="{7D98DA9C-D445-4EF3-8983-7136B30F605A}" type="presParOf" srcId="{683709C4-2A9D-4F2A-A082-F28E454B17E2}" destId="{5453B858-FE9C-49C6-A2C7-D58F30381F49}" srcOrd="1" destOrd="0" presId="urn:microsoft.com/office/officeart/2016/7/layout/LinearBlockProcessNumbered"/>
    <dgm:cxn modelId="{3D147EFE-8397-42E2-9B8D-6E954F57CEF5}" type="presParOf" srcId="{683709C4-2A9D-4F2A-A082-F28E454B17E2}" destId="{DEE0ECD9-DA4D-411E-8362-AAE2CA5E98A9}" srcOrd="2" destOrd="0" presId="urn:microsoft.com/office/officeart/2016/7/layout/LinearBlockProcessNumbered"/>
    <dgm:cxn modelId="{1CC52EFC-404C-46A1-8F96-B772539D82AE}" type="presParOf" srcId="{C84483B1-728F-4E05-82ED-B74FB0EE1B80}" destId="{4403745A-1751-4C1E-974A-8925846E7ED6}" srcOrd="3" destOrd="0" presId="urn:microsoft.com/office/officeart/2016/7/layout/LinearBlockProcessNumbered"/>
    <dgm:cxn modelId="{1A399189-91B8-4339-8D1A-4AC7BBCE8B93}" type="presParOf" srcId="{C84483B1-728F-4E05-82ED-B74FB0EE1B80}" destId="{89003CE2-2C36-44A3-9F63-326D201BE906}" srcOrd="4" destOrd="0" presId="urn:microsoft.com/office/officeart/2016/7/layout/LinearBlockProcessNumbered"/>
    <dgm:cxn modelId="{77B59C8C-EC2D-4404-8217-AB63F746D56F}" type="presParOf" srcId="{89003CE2-2C36-44A3-9F63-326D201BE906}" destId="{5D1FB3B1-8E64-43AF-9C1B-4EE452FC97A3}" srcOrd="0" destOrd="0" presId="urn:microsoft.com/office/officeart/2016/7/layout/LinearBlockProcessNumbered"/>
    <dgm:cxn modelId="{63C7EAC7-71EE-4404-9ECD-C0763EDC2E35}" type="presParOf" srcId="{89003CE2-2C36-44A3-9F63-326D201BE906}" destId="{27912CD9-0FDD-4088-9EF8-AF4FD1C69DA4}" srcOrd="1" destOrd="0" presId="urn:microsoft.com/office/officeart/2016/7/layout/LinearBlockProcessNumbered"/>
    <dgm:cxn modelId="{335D6A6C-4E49-4BE3-BC24-FE3C3494EEED}" type="presParOf" srcId="{89003CE2-2C36-44A3-9F63-326D201BE906}" destId="{9C0733C3-F837-46FD-A7D1-3C24258D204A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48E7EF-B41D-41B2-A67F-901E0478A816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A1B161D-A75C-4E68-B6CD-97E0100253F8}">
      <dgm:prSet/>
      <dgm:spPr/>
      <dgm:t>
        <a:bodyPr/>
        <a:lstStyle/>
        <a:p>
          <a:r>
            <a:rPr lang="en-US" baseline="0"/>
            <a:t>Prevent or minimize exposure to stormwater runoff</a:t>
          </a:r>
          <a:endParaRPr lang="en-US"/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5D789E5C-93F0-49A2-8EAC-901870ED290A}" type="parTrans" cxnId="{EBBE8851-5D0D-42D7-A0B8-F3F20879FE23}">
      <dgm:prSet/>
      <dgm:spPr/>
      <dgm:t>
        <a:bodyPr/>
        <a:lstStyle/>
        <a:p>
          <a:endParaRPr lang="en-US"/>
        </a:p>
      </dgm:t>
    </dgm:pt>
    <dgm:pt modelId="{AF2DE6BA-9100-4A64-BCD3-486CF732B042}" type="sibTrans" cxnId="{EBBE8851-5D0D-42D7-A0B8-F3F20879FE23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A6631926-1618-434F-AB86-BAE6683C6CA7}">
      <dgm:prSet/>
      <dgm:spPr/>
      <dgm:t>
        <a:bodyPr/>
        <a:lstStyle/>
        <a:p>
          <a:r>
            <a:rPr lang="en-US" baseline="0"/>
            <a:t>Maintain or repair equipment either off-site or indoors</a:t>
          </a:r>
          <a:endParaRPr lang="en-US"/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13867AA5-59E0-4743-912F-F945B97FD95E}" type="parTrans" cxnId="{4FF3C43F-9026-4B48-AE0B-7D6514185E1D}">
      <dgm:prSet/>
      <dgm:spPr/>
      <dgm:t>
        <a:bodyPr/>
        <a:lstStyle/>
        <a:p>
          <a:endParaRPr lang="en-US"/>
        </a:p>
      </dgm:t>
    </dgm:pt>
    <dgm:pt modelId="{E57A4EF2-D574-4C99-8997-4B17C617419E}" type="sibTrans" cxnId="{4FF3C43F-9026-4B48-AE0B-7D6514185E1D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7B2AE70F-A401-4B1D-B294-8E801355D5F8}">
      <dgm:prSet/>
      <dgm:spPr/>
      <dgm:t>
        <a:bodyPr/>
        <a:lstStyle/>
        <a:p>
          <a:r>
            <a:rPr lang="en-US" baseline="0"/>
            <a:t>Keep drainage swales clear of obstructions and well-maintained</a:t>
          </a:r>
          <a:endParaRPr lang="en-US"/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7B44335D-B3BF-408F-81BB-709FE0519238}" type="parTrans" cxnId="{47C6DE24-E846-4BDB-B600-C4C926FAA43F}">
      <dgm:prSet/>
      <dgm:spPr/>
      <dgm:t>
        <a:bodyPr/>
        <a:lstStyle/>
        <a:p>
          <a:endParaRPr lang="en-US"/>
        </a:p>
      </dgm:t>
    </dgm:pt>
    <dgm:pt modelId="{527364E5-CE47-401B-B3F2-9E26F72E9092}" type="sibTrans" cxnId="{47C6DE24-E846-4BDB-B600-C4C926FAA43F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5D56B895-FFBE-472C-81B4-27194585100F}">
      <dgm:prSet/>
      <dgm:spPr/>
      <dgm:t>
        <a:bodyPr/>
        <a:lstStyle/>
        <a:p>
          <a:r>
            <a:rPr lang="en-US" baseline="0"/>
            <a:t>Minimize leaks in hydraulic mechanical equipment by keeping it in good repair</a:t>
          </a:r>
          <a:endParaRPr lang="en-US"/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250EAF0C-C874-434B-926A-FF357D867146}" type="parTrans" cxnId="{401D1D79-3BE3-4DD0-A3F9-E282699156F6}">
      <dgm:prSet/>
      <dgm:spPr/>
      <dgm:t>
        <a:bodyPr/>
        <a:lstStyle/>
        <a:p>
          <a:endParaRPr lang="en-US"/>
        </a:p>
      </dgm:t>
    </dgm:pt>
    <dgm:pt modelId="{118F7267-19F5-496B-AF82-671FB09A77D6}" type="sibTrans" cxnId="{401D1D79-3BE3-4DD0-A3F9-E282699156F6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143D1DD0-C302-4D9A-90E1-32AC11394290}">
      <dgm:prSet/>
      <dgm:spPr/>
      <dgm:t>
        <a:bodyPr/>
        <a:lstStyle/>
        <a:p>
          <a:r>
            <a:rPr lang="en-US" baseline="0" dirty="0"/>
            <a:t>Properly store and label all containers, drains, materials, and tanks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5F20A87F-120B-4F01-8721-22E4A6FD267A}" type="parTrans" cxnId="{1F30C281-BDB5-4D76-986C-912FB5DAD1D8}">
      <dgm:prSet/>
      <dgm:spPr/>
      <dgm:t>
        <a:bodyPr/>
        <a:lstStyle/>
        <a:p>
          <a:endParaRPr lang="en-US"/>
        </a:p>
      </dgm:t>
    </dgm:pt>
    <dgm:pt modelId="{066E24F1-663C-4E87-ACC0-38251F858379}" type="sibTrans" cxnId="{1F30C281-BDB5-4D76-986C-912FB5DAD1D8}">
      <dgm:prSet phldrT="5" phldr="0"/>
      <dgm:spPr/>
      <dgm:t>
        <a:bodyPr/>
        <a:lstStyle/>
        <a:p>
          <a:r>
            <a:rPr lang="en-US"/>
            <a:t>5</a:t>
          </a:r>
          <a:endParaRPr lang="en-US" dirty="0"/>
        </a:p>
      </dgm:t>
    </dgm:pt>
    <dgm:pt modelId="{EF4D7E9B-3D76-4370-A4FE-F245F28E914A}" type="pres">
      <dgm:prSet presAssocID="{3A48E7EF-B41D-41B2-A67F-901E0478A816}" presName="Name0" presStyleCnt="0">
        <dgm:presLayoutVars>
          <dgm:animLvl val="lvl"/>
          <dgm:resizeHandles val="exact"/>
        </dgm:presLayoutVars>
      </dgm:prSet>
      <dgm:spPr/>
    </dgm:pt>
    <dgm:pt modelId="{388AC5C2-5D51-4E14-BEEE-EBE77126AF1F}" type="pres">
      <dgm:prSet presAssocID="{0A1B161D-A75C-4E68-B6CD-97E0100253F8}" presName="compositeNode" presStyleCnt="0">
        <dgm:presLayoutVars>
          <dgm:bulletEnabled val="1"/>
        </dgm:presLayoutVars>
      </dgm:prSet>
      <dgm:spPr/>
    </dgm:pt>
    <dgm:pt modelId="{33754972-350E-4BD6-9CA6-BCABE8A15666}" type="pres">
      <dgm:prSet presAssocID="{0A1B161D-A75C-4E68-B6CD-97E0100253F8}" presName="bgRect" presStyleLbl="bgAccFollowNode1" presStyleIdx="0" presStyleCnt="5"/>
      <dgm:spPr/>
    </dgm:pt>
    <dgm:pt modelId="{3F8C89D5-C2F8-475C-BB90-6968B3B3A218}" type="pres">
      <dgm:prSet presAssocID="{AF2DE6BA-9100-4A64-BCD3-486CF732B042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FB3E697A-CF45-4124-9165-673AA58B8121}" type="pres">
      <dgm:prSet presAssocID="{0A1B161D-A75C-4E68-B6CD-97E0100253F8}" presName="bottomLine" presStyleLbl="alignNode1" presStyleIdx="1" presStyleCnt="10">
        <dgm:presLayoutVars/>
      </dgm:prSet>
      <dgm:spPr/>
    </dgm:pt>
    <dgm:pt modelId="{9B5FE4C2-8C25-46C8-9630-C76D3A46B761}" type="pres">
      <dgm:prSet presAssocID="{0A1B161D-A75C-4E68-B6CD-97E0100253F8}" presName="nodeText" presStyleLbl="bgAccFollowNode1" presStyleIdx="0" presStyleCnt="5">
        <dgm:presLayoutVars>
          <dgm:bulletEnabled val="1"/>
        </dgm:presLayoutVars>
      </dgm:prSet>
      <dgm:spPr/>
    </dgm:pt>
    <dgm:pt modelId="{D325D1AB-52C5-4C87-8F97-54C479369F9B}" type="pres">
      <dgm:prSet presAssocID="{AF2DE6BA-9100-4A64-BCD3-486CF732B042}" presName="sibTrans" presStyleCnt="0"/>
      <dgm:spPr/>
    </dgm:pt>
    <dgm:pt modelId="{382A2A5A-3D64-4140-AA5B-8A9793E2DF48}" type="pres">
      <dgm:prSet presAssocID="{A6631926-1618-434F-AB86-BAE6683C6CA7}" presName="compositeNode" presStyleCnt="0">
        <dgm:presLayoutVars>
          <dgm:bulletEnabled val="1"/>
        </dgm:presLayoutVars>
      </dgm:prSet>
      <dgm:spPr/>
    </dgm:pt>
    <dgm:pt modelId="{0F795829-7434-4DFC-96F0-C02DC5023037}" type="pres">
      <dgm:prSet presAssocID="{A6631926-1618-434F-AB86-BAE6683C6CA7}" presName="bgRect" presStyleLbl="bgAccFollowNode1" presStyleIdx="1" presStyleCnt="5"/>
      <dgm:spPr/>
    </dgm:pt>
    <dgm:pt modelId="{3F44E993-83BD-41F8-BCF9-091FB7DD33F2}" type="pres">
      <dgm:prSet presAssocID="{E57A4EF2-D574-4C99-8997-4B17C617419E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DEAC84D9-9598-429E-B083-5444341E7A0E}" type="pres">
      <dgm:prSet presAssocID="{A6631926-1618-434F-AB86-BAE6683C6CA7}" presName="bottomLine" presStyleLbl="alignNode1" presStyleIdx="3" presStyleCnt="10">
        <dgm:presLayoutVars/>
      </dgm:prSet>
      <dgm:spPr/>
    </dgm:pt>
    <dgm:pt modelId="{C9A7F7DB-0BDF-458A-BE01-D781759443C8}" type="pres">
      <dgm:prSet presAssocID="{A6631926-1618-434F-AB86-BAE6683C6CA7}" presName="nodeText" presStyleLbl="bgAccFollowNode1" presStyleIdx="1" presStyleCnt="5">
        <dgm:presLayoutVars>
          <dgm:bulletEnabled val="1"/>
        </dgm:presLayoutVars>
      </dgm:prSet>
      <dgm:spPr/>
    </dgm:pt>
    <dgm:pt modelId="{6C33B41C-876D-4C0E-968C-11EC6CB6E4D5}" type="pres">
      <dgm:prSet presAssocID="{E57A4EF2-D574-4C99-8997-4B17C617419E}" presName="sibTrans" presStyleCnt="0"/>
      <dgm:spPr/>
    </dgm:pt>
    <dgm:pt modelId="{DBB74DC0-9C74-47AA-BFF3-84A942BBBDEB}" type="pres">
      <dgm:prSet presAssocID="{7B2AE70F-A401-4B1D-B294-8E801355D5F8}" presName="compositeNode" presStyleCnt="0">
        <dgm:presLayoutVars>
          <dgm:bulletEnabled val="1"/>
        </dgm:presLayoutVars>
      </dgm:prSet>
      <dgm:spPr/>
    </dgm:pt>
    <dgm:pt modelId="{C60CA674-2CA2-4246-B74D-F4AD94DE5954}" type="pres">
      <dgm:prSet presAssocID="{7B2AE70F-A401-4B1D-B294-8E801355D5F8}" presName="bgRect" presStyleLbl="bgAccFollowNode1" presStyleIdx="2" presStyleCnt="5"/>
      <dgm:spPr/>
    </dgm:pt>
    <dgm:pt modelId="{D3401C90-348D-49FB-BE47-052BF7152980}" type="pres">
      <dgm:prSet presAssocID="{527364E5-CE47-401B-B3F2-9E26F72E9092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4C7AA4DF-D8F4-4C25-AF9F-2AD3E1223E5F}" type="pres">
      <dgm:prSet presAssocID="{7B2AE70F-A401-4B1D-B294-8E801355D5F8}" presName="bottomLine" presStyleLbl="alignNode1" presStyleIdx="5" presStyleCnt="10">
        <dgm:presLayoutVars/>
      </dgm:prSet>
      <dgm:spPr/>
    </dgm:pt>
    <dgm:pt modelId="{F8A6A7B2-B53B-4334-8423-567657797FBD}" type="pres">
      <dgm:prSet presAssocID="{7B2AE70F-A401-4B1D-B294-8E801355D5F8}" presName="nodeText" presStyleLbl="bgAccFollowNode1" presStyleIdx="2" presStyleCnt="5">
        <dgm:presLayoutVars>
          <dgm:bulletEnabled val="1"/>
        </dgm:presLayoutVars>
      </dgm:prSet>
      <dgm:spPr/>
    </dgm:pt>
    <dgm:pt modelId="{167B85A9-7E5E-44D1-9CD3-270529E2FB21}" type="pres">
      <dgm:prSet presAssocID="{527364E5-CE47-401B-B3F2-9E26F72E9092}" presName="sibTrans" presStyleCnt="0"/>
      <dgm:spPr/>
    </dgm:pt>
    <dgm:pt modelId="{6EDFEF43-C9AA-489D-ACD6-F8DFD5B590EA}" type="pres">
      <dgm:prSet presAssocID="{5D56B895-FFBE-472C-81B4-27194585100F}" presName="compositeNode" presStyleCnt="0">
        <dgm:presLayoutVars>
          <dgm:bulletEnabled val="1"/>
        </dgm:presLayoutVars>
      </dgm:prSet>
      <dgm:spPr/>
    </dgm:pt>
    <dgm:pt modelId="{3BFF1D2A-D8C0-4D83-9A87-92D0AF36B77F}" type="pres">
      <dgm:prSet presAssocID="{5D56B895-FFBE-472C-81B4-27194585100F}" presName="bgRect" presStyleLbl="bgAccFollowNode1" presStyleIdx="3" presStyleCnt="5"/>
      <dgm:spPr/>
    </dgm:pt>
    <dgm:pt modelId="{F04240E5-8DA9-4034-8A8D-3E46E0E56777}" type="pres">
      <dgm:prSet presAssocID="{118F7267-19F5-496B-AF82-671FB09A77D6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DA1C74A3-9E33-4885-BCF1-3EC87A68995C}" type="pres">
      <dgm:prSet presAssocID="{5D56B895-FFBE-472C-81B4-27194585100F}" presName="bottomLine" presStyleLbl="alignNode1" presStyleIdx="7" presStyleCnt="10">
        <dgm:presLayoutVars/>
      </dgm:prSet>
      <dgm:spPr/>
    </dgm:pt>
    <dgm:pt modelId="{9E3F902D-BD70-4EEC-8AAA-DFA62EAB09FB}" type="pres">
      <dgm:prSet presAssocID="{5D56B895-FFBE-472C-81B4-27194585100F}" presName="nodeText" presStyleLbl="bgAccFollowNode1" presStyleIdx="3" presStyleCnt="5">
        <dgm:presLayoutVars>
          <dgm:bulletEnabled val="1"/>
        </dgm:presLayoutVars>
      </dgm:prSet>
      <dgm:spPr/>
    </dgm:pt>
    <dgm:pt modelId="{877B538A-DAA9-4CA4-B8D7-E3E31275A0DC}" type="pres">
      <dgm:prSet presAssocID="{118F7267-19F5-496B-AF82-671FB09A77D6}" presName="sibTrans" presStyleCnt="0"/>
      <dgm:spPr/>
    </dgm:pt>
    <dgm:pt modelId="{1DC28DB5-240C-4E26-8D21-86493A9F2982}" type="pres">
      <dgm:prSet presAssocID="{143D1DD0-C302-4D9A-90E1-32AC11394290}" presName="compositeNode" presStyleCnt="0">
        <dgm:presLayoutVars>
          <dgm:bulletEnabled val="1"/>
        </dgm:presLayoutVars>
      </dgm:prSet>
      <dgm:spPr/>
    </dgm:pt>
    <dgm:pt modelId="{72D476C1-8722-42AF-A2F9-C04C1EA3C976}" type="pres">
      <dgm:prSet presAssocID="{143D1DD0-C302-4D9A-90E1-32AC11394290}" presName="bgRect" presStyleLbl="bgAccFollowNode1" presStyleIdx="4" presStyleCnt="5" custLinFactNeighborX="217"/>
      <dgm:spPr/>
    </dgm:pt>
    <dgm:pt modelId="{2E5AD1E0-02D8-4CA3-B99A-1E19794802E5}" type="pres">
      <dgm:prSet presAssocID="{066E24F1-663C-4E87-ACC0-38251F858379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71775BE6-B6C2-4A20-9A2F-FC6AC8AFE308}" type="pres">
      <dgm:prSet presAssocID="{143D1DD0-C302-4D9A-90E1-32AC11394290}" presName="bottomLine" presStyleLbl="alignNode1" presStyleIdx="9" presStyleCnt="10">
        <dgm:presLayoutVars/>
      </dgm:prSet>
      <dgm:spPr/>
    </dgm:pt>
    <dgm:pt modelId="{2D8995FF-19B9-4C20-9A0E-89C92C36CC4C}" type="pres">
      <dgm:prSet presAssocID="{143D1DD0-C302-4D9A-90E1-32AC11394290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6C7A7D1A-118B-4117-A207-B51181860FBB}" type="presOf" srcId="{E57A4EF2-D574-4C99-8997-4B17C617419E}" destId="{3F44E993-83BD-41F8-BCF9-091FB7DD33F2}" srcOrd="0" destOrd="0" presId="urn:microsoft.com/office/officeart/2016/7/layout/BasicLinearProcessNumbered"/>
    <dgm:cxn modelId="{72F3CE1B-07B9-4F5D-BCC9-86855A2CA7D8}" type="presOf" srcId="{066E24F1-663C-4E87-ACC0-38251F858379}" destId="{2E5AD1E0-02D8-4CA3-B99A-1E19794802E5}" srcOrd="0" destOrd="0" presId="urn:microsoft.com/office/officeart/2016/7/layout/BasicLinearProcessNumbered"/>
    <dgm:cxn modelId="{47C6DE24-E846-4BDB-B600-C4C926FAA43F}" srcId="{3A48E7EF-B41D-41B2-A67F-901E0478A816}" destId="{7B2AE70F-A401-4B1D-B294-8E801355D5F8}" srcOrd="2" destOrd="0" parTransId="{7B44335D-B3BF-408F-81BB-709FE0519238}" sibTransId="{527364E5-CE47-401B-B3F2-9E26F72E9092}"/>
    <dgm:cxn modelId="{A1040126-6E11-4C20-AA75-4935CFDE9112}" type="presOf" srcId="{143D1DD0-C302-4D9A-90E1-32AC11394290}" destId="{72D476C1-8722-42AF-A2F9-C04C1EA3C976}" srcOrd="0" destOrd="0" presId="urn:microsoft.com/office/officeart/2016/7/layout/BasicLinearProcessNumbered"/>
    <dgm:cxn modelId="{EDCEA32B-671C-417A-9673-3CE5DE856443}" type="presOf" srcId="{A6631926-1618-434F-AB86-BAE6683C6CA7}" destId="{0F795829-7434-4DFC-96F0-C02DC5023037}" srcOrd="0" destOrd="0" presId="urn:microsoft.com/office/officeart/2016/7/layout/BasicLinearProcessNumbered"/>
    <dgm:cxn modelId="{4FF3C43F-9026-4B48-AE0B-7D6514185E1D}" srcId="{3A48E7EF-B41D-41B2-A67F-901E0478A816}" destId="{A6631926-1618-434F-AB86-BAE6683C6CA7}" srcOrd="1" destOrd="0" parTransId="{13867AA5-59E0-4743-912F-F945B97FD95E}" sibTransId="{E57A4EF2-D574-4C99-8997-4B17C617419E}"/>
    <dgm:cxn modelId="{EE78D964-8223-496A-85E9-CF81F923B3F5}" type="presOf" srcId="{5D56B895-FFBE-472C-81B4-27194585100F}" destId="{9E3F902D-BD70-4EEC-8AAA-DFA62EAB09FB}" srcOrd="1" destOrd="0" presId="urn:microsoft.com/office/officeart/2016/7/layout/BasicLinearProcessNumbered"/>
    <dgm:cxn modelId="{D1CE1C47-CA9A-4F14-8A1D-94DD03D29616}" type="presOf" srcId="{0A1B161D-A75C-4E68-B6CD-97E0100253F8}" destId="{9B5FE4C2-8C25-46C8-9630-C76D3A46B761}" srcOrd="1" destOrd="0" presId="urn:microsoft.com/office/officeart/2016/7/layout/BasicLinearProcessNumbered"/>
    <dgm:cxn modelId="{53365868-E7A0-4D4D-91FC-B8948E91EFB3}" type="presOf" srcId="{118F7267-19F5-496B-AF82-671FB09A77D6}" destId="{F04240E5-8DA9-4034-8A8D-3E46E0E56777}" srcOrd="0" destOrd="0" presId="urn:microsoft.com/office/officeart/2016/7/layout/BasicLinearProcessNumbered"/>
    <dgm:cxn modelId="{EBBE8851-5D0D-42D7-A0B8-F3F20879FE23}" srcId="{3A48E7EF-B41D-41B2-A67F-901E0478A816}" destId="{0A1B161D-A75C-4E68-B6CD-97E0100253F8}" srcOrd="0" destOrd="0" parTransId="{5D789E5C-93F0-49A2-8EAC-901870ED290A}" sibTransId="{AF2DE6BA-9100-4A64-BCD3-486CF732B042}"/>
    <dgm:cxn modelId="{A1A3BF51-DD18-46C5-A659-7208F48CDF53}" type="presOf" srcId="{143D1DD0-C302-4D9A-90E1-32AC11394290}" destId="{2D8995FF-19B9-4C20-9A0E-89C92C36CC4C}" srcOrd="1" destOrd="0" presId="urn:microsoft.com/office/officeart/2016/7/layout/BasicLinearProcessNumbered"/>
    <dgm:cxn modelId="{401D1D79-3BE3-4DD0-A3F9-E282699156F6}" srcId="{3A48E7EF-B41D-41B2-A67F-901E0478A816}" destId="{5D56B895-FFBE-472C-81B4-27194585100F}" srcOrd="3" destOrd="0" parTransId="{250EAF0C-C874-434B-926A-FF357D867146}" sibTransId="{118F7267-19F5-496B-AF82-671FB09A77D6}"/>
    <dgm:cxn modelId="{1F30C281-BDB5-4D76-986C-912FB5DAD1D8}" srcId="{3A48E7EF-B41D-41B2-A67F-901E0478A816}" destId="{143D1DD0-C302-4D9A-90E1-32AC11394290}" srcOrd="4" destOrd="0" parTransId="{5F20A87F-120B-4F01-8721-22E4A6FD267A}" sibTransId="{066E24F1-663C-4E87-ACC0-38251F858379}"/>
    <dgm:cxn modelId="{4F8BC496-3F7F-4F94-8950-CDEFCEE16B0B}" type="presOf" srcId="{7B2AE70F-A401-4B1D-B294-8E801355D5F8}" destId="{F8A6A7B2-B53B-4334-8423-567657797FBD}" srcOrd="1" destOrd="0" presId="urn:microsoft.com/office/officeart/2016/7/layout/BasicLinearProcessNumbered"/>
    <dgm:cxn modelId="{915BEAA9-C76E-4589-8B02-12C00166B93A}" type="presOf" srcId="{3A48E7EF-B41D-41B2-A67F-901E0478A816}" destId="{EF4D7E9B-3D76-4370-A4FE-F245F28E914A}" srcOrd="0" destOrd="0" presId="urn:microsoft.com/office/officeart/2016/7/layout/BasicLinearProcessNumbered"/>
    <dgm:cxn modelId="{DEFF9FB2-79C4-4D31-982A-B8D00E7F5CEE}" type="presOf" srcId="{AF2DE6BA-9100-4A64-BCD3-486CF732B042}" destId="{3F8C89D5-C2F8-475C-BB90-6968B3B3A218}" srcOrd="0" destOrd="0" presId="urn:microsoft.com/office/officeart/2016/7/layout/BasicLinearProcessNumbered"/>
    <dgm:cxn modelId="{C24F35BF-37E7-48AA-87F7-96AE4F03ECFA}" type="presOf" srcId="{7B2AE70F-A401-4B1D-B294-8E801355D5F8}" destId="{C60CA674-2CA2-4246-B74D-F4AD94DE5954}" srcOrd="0" destOrd="0" presId="urn:microsoft.com/office/officeart/2016/7/layout/BasicLinearProcessNumbered"/>
    <dgm:cxn modelId="{29DE58D1-B752-4AB8-854E-481AA22D6074}" type="presOf" srcId="{5D56B895-FFBE-472C-81B4-27194585100F}" destId="{3BFF1D2A-D8C0-4D83-9A87-92D0AF36B77F}" srcOrd="0" destOrd="0" presId="urn:microsoft.com/office/officeart/2016/7/layout/BasicLinearProcessNumbered"/>
    <dgm:cxn modelId="{6A4AF8D6-2026-457C-B40C-46335B2BEF97}" type="presOf" srcId="{527364E5-CE47-401B-B3F2-9E26F72E9092}" destId="{D3401C90-348D-49FB-BE47-052BF7152980}" srcOrd="0" destOrd="0" presId="urn:microsoft.com/office/officeart/2016/7/layout/BasicLinearProcessNumbered"/>
    <dgm:cxn modelId="{DC697BF4-86BE-417E-98D5-6D659C65BFC0}" type="presOf" srcId="{0A1B161D-A75C-4E68-B6CD-97E0100253F8}" destId="{33754972-350E-4BD6-9CA6-BCABE8A15666}" srcOrd="0" destOrd="0" presId="urn:microsoft.com/office/officeart/2016/7/layout/BasicLinearProcessNumbered"/>
    <dgm:cxn modelId="{B90C73FD-C466-4ED8-9D41-7B2B1BE3CF84}" type="presOf" srcId="{A6631926-1618-434F-AB86-BAE6683C6CA7}" destId="{C9A7F7DB-0BDF-458A-BE01-D781759443C8}" srcOrd="1" destOrd="0" presId="urn:microsoft.com/office/officeart/2016/7/layout/BasicLinearProcessNumbered"/>
    <dgm:cxn modelId="{AEB89159-5838-4CA3-AC68-40358E853E64}" type="presParOf" srcId="{EF4D7E9B-3D76-4370-A4FE-F245F28E914A}" destId="{388AC5C2-5D51-4E14-BEEE-EBE77126AF1F}" srcOrd="0" destOrd="0" presId="urn:microsoft.com/office/officeart/2016/7/layout/BasicLinearProcessNumbered"/>
    <dgm:cxn modelId="{3C4D15E2-3D47-4262-8FA2-04F9CD84A99D}" type="presParOf" srcId="{388AC5C2-5D51-4E14-BEEE-EBE77126AF1F}" destId="{33754972-350E-4BD6-9CA6-BCABE8A15666}" srcOrd="0" destOrd="0" presId="urn:microsoft.com/office/officeart/2016/7/layout/BasicLinearProcessNumbered"/>
    <dgm:cxn modelId="{DD02F9A9-53A9-49F2-87C5-DE04A9AE6A4A}" type="presParOf" srcId="{388AC5C2-5D51-4E14-BEEE-EBE77126AF1F}" destId="{3F8C89D5-C2F8-475C-BB90-6968B3B3A218}" srcOrd="1" destOrd="0" presId="urn:microsoft.com/office/officeart/2016/7/layout/BasicLinearProcessNumbered"/>
    <dgm:cxn modelId="{B7987EE2-CBBD-497E-8AF5-598E59F30A32}" type="presParOf" srcId="{388AC5C2-5D51-4E14-BEEE-EBE77126AF1F}" destId="{FB3E697A-CF45-4124-9165-673AA58B8121}" srcOrd="2" destOrd="0" presId="urn:microsoft.com/office/officeart/2016/7/layout/BasicLinearProcessNumbered"/>
    <dgm:cxn modelId="{2E59963D-CF09-4262-8EBA-8FF158909A42}" type="presParOf" srcId="{388AC5C2-5D51-4E14-BEEE-EBE77126AF1F}" destId="{9B5FE4C2-8C25-46C8-9630-C76D3A46B761}" srcOrd="3" destOrd="0" presId="urn:microsoft.com/office/officeart/2016/7/layout/BasicLinearProcessNumbered"/>
    <dgm:cxn modelId="{A6BF3C65-644A-4694-9D6A-0F9B1226E5F5}" type="presParOf" srcId="{EF4D7E9B-3D76-4370-A4FE-F245F28E914A}" destId="{D325D1AB-52C5-4C87-8F97-54C479369F9B}" srcOrd="1" destOrd="0" presId="urn:microsoft.com/office/officeart/2016/7/layout/BasicLinearProcessNumbered"/>
    <dgm:cxn modelId="{EE84A811-728D-4BEC-A9FD-24CACE2F6215}" type="presParOf" srcId="{EF4D7E9B-3D76-4370-A4FE-F245F28E914A}" destId="{382A2A5A-3D64-4140-AA5B-8A9793E2DF48}" srcOrd="2" destOrd="0" presId="urn:microsoft.com/office/officeart/2016/7/layout/BasicLinearProcessNumbered"/>
    <dgm:cxn modelId="{21BBEADE-1591-42CF-AAEA-E221EF9E36C2}" type="presParOf" srcId="{382A2A5A-3D64-4140-AA5B-8A9793E2DF48}" destId="{0F795829-7434-4DFC-96F0-C02DC5023037}" srcOrd="0" destOrd="0" presId="urn:microsoft.com/office/officeart/2016/7/layout/BasicLinearProcessNumbered"/>
    <dgm:cxn modelId="{91282EBD-927D-4FA9-BF07-4F3BF28B680F}" type="presParOf" srcId="{382A2A5A-3D64-4140-AA5B-8A9793E2DF48}" destId="{3F44E993-83BD-41F8-BCF9-091FB7DD33F2}" srcOrd="1" destOrd="0" presId="urn:microsoft.com/office/officeart/2016/7/layout/BasicLinearProcessNumbered"/>
    <dgm:cxn modelId="{A221E5E2-FAE2-492E-89BA-A24FA9F3F87D}" type="presParOf" srcId="{382A2A5A-3D64-4140-AA5B-8A9793E2DF48}" destId="{DEAC84D9-9598-429E-B083-5444341E7A0E}" srcOrd="2" destOrd="0" presId="urn:microsoft.com/office/officeart/2016/7/layout/BasicLinearProcessNumbered"/>
    <dgm:cxn modelId="{08BF4138-65A7-4C33-8464-0EB3FB3FC922}" type="presParOf" srcId="{382A2A5A-3D64-4140-AA5B-8A9793E2DF48}" destId="{C9A7F7DB-0BDF-458A-BE01-D781759443C8}" srcOrd="3" destOrd="0" presId="urn:microsoft.com/office/officeart/2016/7/layout/BasicLinearProcessNumbered"/>
    <dgm:cxn modelId="{C5835AC5-1940-4301-86E2-F37D185EC64D}" type="presParOf" srcId="{EF4D7E9B-3D76-4370-A4FE-F245F28E914A}" destId="{6C33B41C-876D-4C0E-968C-11EC6CB6E4D5}" srcOrd="3" destOrd="0" presId="urn:microsoft.com/office/officeart/2016/7/layout/BasicLinearProcessNumbered"/>
    <dgm:cxn modelId="{991DE015-49DC-4F27-83F7-E0BB3A3E6E5F}" type="presParOf" srcId="{EF4D7E9B-3D76-4370-A4FE-F245F28E914A}" destId="{DBB74DC0-9C74-47AA-BFF3-84A942BBBDEB}" srcOrd="4" destOrd="0" presId="urn:microsoft.com/office/officeart/2016/7/layout/BasicLinearProcessNumbered"/>
    <dgm:cxn modelId="{E6BCFDCE-461F-4E17-BD21-AB2385EB7EEE}" type="presParOf" srcId="{DBB74DC0-9C74-47AA-BFF3-84A942BBBDEB}" destId="{C60CA674-2CA2-4246-B74D-F4AD94DE5954}" srcOrd="0" destOrd="0" presId="urn:microsoft.com/office/officeart/2016/7/layout/BasicLinearProcessNumbered"/>
    <dgm:cxn modelId="{C20D92AC-EE17-46BC-99A8-BB6AC222075B}" type="presParOf" srcId="{DBB74DC0-9C74-47AA-BFF3-84A942BBBDEB}" destId="{D3401C90-348D-49FB-BE47-052BF7152980}" srcOrd="1" destOrd="0" presId="urn:microsoft.com/office/officeart/2016/7/layout/BasicLinearProcessNumbered"/>
    <dgm:cxn modelId="{CC3C759E-4596-4B4F-81CF-8CF20ED454C4}" type="presParOf" srcId="{DBB74DC0-9C74-47AA-BFF3-84A942BBBDEB}" destId="{4C7AA4DF-D8F4-4C25-AF9F-2AD3E1223E5F}" srcOrd="2" destOrd="0" presId="urn:microsoft.com/office/officeart/2016/7/layout/BasicLinearProcessNumbered"/>
    <dgm:cxn modelId="{F8F4DF1F-7642-4EB1-8AE4-227CCFB552EA}" type="presParOf" srcId="{DBB74DC0-9C74-47AA-BFF3-84A942BBBDEB}" destId="{F8A6A7B2-B53B-4334-8423-567657797FBD}" srcOrd="3" destOrd="0" presId="urn:microsoft.com/office/officeart/2016/7/layout/BasicLinearProcessNumbered"/>
    <dgm:cxn modelId="{37D2B613-A7D7-4EB2-AF1C-3588B6A2D65C}" type="presParOf" srcId="{EF4D7E9B-3D76-4370-A4FE-F245F28E914A}" destId="{167B85A9-7E5E-44D1-9CD3-270529E2FB21}" srcOrd="5" destOrd="0" presId="urn:microsoft.com/office/officeart/2016/7/layout/BasicLinearProcessNumbered"/>
    <dgm:cxn modelId="{72924652-0116-420F-8597-C3533466B5FC}" type="presParOf" srcId="{EF4D7E9B-3D76-4370-A4FE-F245F28E914A}" destId="{6EDFEF43-C9AA-489D-ACD6-F8DFD5B590EA}" srcOrd="6" destOrd="0" presId="urn:microsoft.com/office/officeart/2016/7/layout/BasicLinearProcessNumbered"/>
    <dgm:cxn modelId="{1BAEC7A5-8CC0-43CA-9681-D773CC7DA4CD}" type="presParOf" srcId="{6EDFEF43-C9AA-489D-ACD6-F8DFD5B590EA}" destId="{3BFF1D2A-D8C0-4D83-9A87-92D0AF36B77F}" srcOrd="0" destOrd="0" presId="urn:microsoft.com/office/officeart/2016/7/layout/BasicLinearProcessNumbered"/>
    <dgm:cxn modelId="{2B9D5624-D93E-4B56-9D2C-51375D080E91}" type="presParOf" srcId="{6EDFEF43-C9AA-489D-ACD6-F8DFD5B590EA}" destId="{F04240E5-8DA9-4034-8A8D-3E46E0E56777}" srcOrd="1" destOrd="0" presId="urn:microsoft.com/office/officeart/2016/7/layout/BasicLinearProcessNumbered"/>
    <dgm:cxn modelId="{CF378F9D-C080-4684-B04D-D12A307285BB}" type="presParOf" srcId="{6EDFEF43-C9AA-489D-ACD6-F8DFD5B590EA}" destId="{DA1C74A3-9E33-4885-BCF1-3EC87A68995C}" srcOrd="2" destOrd="0" presId="urn:microsoft.com/office/officeart/2016/7/layout/BasicLinearProcessNumbered"/>
    <dgm:cxn modelId="{9026B2C3-4D51-428F-B4DA-E112A460A15A}" type="presParOf" srcId="{6EDFEF43-C9AA-489D-ACD6-F8DFD5B590EA}" destId="{9E3F902D-BD70-4EEC-8AAA-DFA62EAB09FB}" srcOrd="3" destOrd="0" presId="urn:microsoft.com/office/officeart/2016/7/layout/BasicLinearProcessNumbered"/>
    <dgm:cxn modelId="{BFD85ADA-12B5-4330-A41F-0BFF7A9CE7BD}" type="presParOf" srcId="{EF4D7E9B-3D76-4370-A4FE-F245F28E914A}" destId="{877B538A-DAA9-4CA4-B8D7-E3E31275A0DC}" srcOrd="7" destOrd="0" presId="urn:microsoft.com/office/officeart/2016/7/layout/BasicLinearProcessNumbered"/>
    <dgm:cxn modelId="{FB05EE69-54B5-45F6-9DE6-5A4219F0F044}" type="presParOf" srcId="{EF4D7E9B-3D76-4370-A4FE-F245F28E914A}" destId="{1DC28DB5-240C-4E26-8D21-86493A9F2982}" srcOrd="8" destOrd="0" presId="urn:microsoft.com/office/officeart/2016/7/layout/BasicLinearProcessNumbered"/>
    <dgm:cxn modelId="{F4ECD82A-DAF0-4AC3-97AA-AB926ED38577}" type="presParOf" srcId="{1DC28DB5-240C-4E26-8D21-86493A9F2982}" destId="{72D476C1-8722-42AF-A2F9-C04C1EA3C976}" srcOrd="0" destOrd="0" presId="urn:microsoft.com/office/officeart/2016/7/layout/BasicLinearProcessNumbered"/>
    <dgm:cxn modelId="{12F4F8C2-BB02-4F0A-B9C0-810C77E843B6}" type="presParOf" srcId="{1DC28DB5-240C-4E26-8D21-86493A9F2982}" destId="{2E5AD1E0-02D8-4CA3-B99A-1E19794802E5}" srcOrd="1" destOrd="0" presId="urn:microsoft.com/office/officeart/2016/7/layout/BasicLinearProcessNumbered"/>
    <dgm:cxn modelId="{F0502E03-7DE2-4E2B-BB6D-5DA64ED0A114}" type="presParOf" srcId="{1DC28DB5-240C-4E26-8D21-86493A9F2982}" destId="{71775BE6-B6C2-4A20-9A2F-FC6AC8AFE308}" srcOrd="2" destOrd="0" presId="urn:microsoft.com/office/officeart/2016/7/layout/BasicLinearProcessNumbered"/>
    <dgm:cxn modelId="{A733560E-7E88-4006-B1A6-99BF16AB3DA5}" type="presParOf" srcId="{1DC28DB5-240C-4E26-8D21-86493A9F2982}" destId="{2D8995FF-19B9-4C20-9A0E-89C92C36CC4C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90B3BF-E8CB-41CB-8AE2-B85EDB09226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881DED9-CF72-43BF-9806-4CB25EC7F6E5}">
      <dgm:prSet/>
      <dgm:spPr/>
      <dgm:t>
        <a:bodyPr/>
        <a:lstStyle/>
        <a:p>
          <a:r>
            <a:rPr lang="en-US" baseline="0"/>
            <a:t>Stormwater runs off from the site and flows into catch basins</a:t>
          </a:r>
          <a:endParaRPr lang="en-US"/>
        </a:p>
      </dgm:t>
    </dgm:pt>
    <dgm:pt modelId="{CD06F138-DFC7-4604-8A47-9BF9DB45DD81}" type="parTrans" cxnId="{7ACD08E5-16D7-42DC-B874-2DD26A9611B7}">
      <dgm:prSet/>
      <dgm:spPr/>
      <dgm:t>
        <a:bodyPr/>
        <a:lstStyle/>
        <a:p>
          <a:endParaRPr lang="en-US"/>
        </a:p>
      </dgm:t>
    </dgm:pt>
    <dgm:pt modelId="{FAC9FC10-E584-405A-8614-5A781DC6E1F3}" type="sibTrans" cxnId="{7ACD08E5-16D7-42DC-B874-2DD26A9611B7}">
      <dgm:prSet/>
      <dgm:spPr/>
      <dgm:t>
        <a:bodyPr/>
        <a:lstStyle/>
        <a:p>
          <a:endParaRPr lang="en-US"/>
        </a:p>
      </dgm:t>
    </dgm:pt>
    <dgm:pt modelId="{1E07CBBA-5FB4-47E8-AE9F-D2413F1244E7}">
      <dgm:prSet/>
      <dgm:spPr/>
      <dgm:t>
        <a:bodyPr/>
        <a:lstStyle/>
        <a:p>
          <a:r>
            <a:rPr lang="en-US" baseline="0"/>
            <a:t>Where practical, impervious areas are uncurbed to encourage sheet flow runoff to adjacent vegetated areas</a:t>
          </a:r>
          <a:endParaRPr lang="en-US"/>
        </a:p>
      </dgm:t>
    </dgm:pt>
    <dgm:pt modelId="{9BFC925F-6ADE-4ADD-9DC7-87622CBA951B}" type="parTrans" cxnId="{461A8282-59BF-43F4-81FF-145D52459BCF}">
      <dgm:prSet/>
      <dgm:spPr/>
      <dgm:t>
        <a:bodyPr/>
        <a:lstStyle/>
        <a:p>
          <a:endParaRPr lang="en-US"/>
        </a:p>
      </dgm:t>
    </dgm:pt>
    <dgm:pt modelId="{3A5350AB-AAB0-46C7-8EDD-A70BF4986A8E}" type="sibTrans" cxnId="{461A8282-59BF-43F4-81FF-145D52459BCF}">
      <dgm:prSet/>
      <dgm:spPr/>
      <dgm:t>
        <a:bodyPr/>
        <a:lstStyle/>
        <a:p>
          <a:endParaRPr lang="en-US"/>
        </a:p>
      </dgm:t>
    </dgm:pt>
    <dgm:pt modelId="{F2535A54-7EDB-4E2B-A75E-671D6FD772AF}" type="pres">
      <dgm:prSet presAssocID="{CE90B3BF-E8CB-41CB-8AE2-B85EDB09226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6D98422-4801-42E4-B3A4-828DEE456F23}" type="pres">
      <dgm:prSet presAssocID="{2881DED9-CF72-43BF-9806-4CB25EC7F6E5}" presName="hierRoot1" presStyleCnt="0"/>
      <dgm:spPr/>
    </dgm:pt>
    <dgm:pt modelId="{3F5610B6-008B-464D-AF05-D8A07B612AFF}" type="pres">
      <dgm:prSet presAssocID="{2881DED9-CF72-43BF-9806-4CB25EC7F6E5}" presName="composite" presStyleCnt="0"/>
      <dgm:spPr/>
    </dgm:pt>
    <dgm:pt modelId="{AE392710-E4D3-419E-9CDF-8EECD96AE07F}" type="pres">
      <dgm:prSet presAssocID="{2881DED9-CF72-43BF-9806-4CB25EC7F6E5}" presName="background" presStyleLbl="node0" presStyleIdx="0" presStyleCnt="2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3287C880-1C92-41EB-98DE-83823FFE7433}" type="pres">
      <dgm:prSet presAssocID="{2881DED9-CF72-43BF-9806-4CB25EC7F6E5}" presName="text" presStyleLbl="fgAcc0" presStyleIdx="0" presStyleCnt="2">
        <dgm:presLayoutVars>
          <dgm:chPref val="3"/>
        </dgm:presLayoutVars>
      </dgm:prSet>
      <dgm:spPr/>
    </dgm:pt>
    <dgm:pt modelId="{0FCECB76-8F76-424B-9094-69871DAF009F}" type="pres">
      <dgm:prSet presAssocID="{2881DED9-CF72-43BF-9806-4CB25EC7F6E5}" presName="hierChild2" presStyleCnt="0"/>
      <dgm:spPr/>
    </dgm:pt>
    <dgm:pt modelId="{DB87B589-5E95-4929-8DEC-A91E09D3CB60}" type="pres">
      <dgm:prSet presAssocID="{1E07CBBA-5FB4-47E8-AE9F-D2413F1244E7}" presName="hierRoot1" presStyleCnt="0"/>
      <dgm:spPr/>
    </dgm:pt>
    <dgm:pt modelId="{DB0634E1-659C-4388-B0F8-B8E5CE7C9E9D}" type="pres">
      <dgm:prSet presAssocID="{1E07CBBA-5FB4-47E8-AE9F-D2413F1244E7}" presName="composite" presStyleCnt="0"/>
      <dgm:spPr/>
    </dgm:pt>
    <dgm:pt modelId="{E6F5C2F8-842D-453A-8254-7E83EEB7845C}" type="pres">
      <dgm:prSet presAssocID="{1E07CBBA-5FB4-47E8-AE9F-D2413F1244E7}" presName="background" presStyleLbl="node0" presStyleIdx="1" presStyleCnt="2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DC4A00E0-31EC-4953-86BE-1475AC08FAE5}" type="pres">
      <dgm:prSet presAssocID="{1E07CBBA-5FB4-47E8-AE9F-D2413F1244E7}" presName="text" presStyleLbl="fgAcc0" presStyleIdx="1" presStyleCnt="2">
        <dgm:presLayoutVars>
          <dgm:chPref val="3"/>
        </dgm:presLayoutVars>
      </dgm:prSet>
      <dgm:spPr/>
    </dgm:pt>
    <dgm:pt modelId="{8190C6DA-F338-49D8-B8A5-DEFBD748F3DB}" type="pres">
      <dgm:prSet presAssocID="{1E07CBBA-5FB4-47E8-AE9F-D2413F1244E7}" presName="hierChild2" presStyleCnt="0"/>
      <dgm:spPr/>
    </dgm:pt>
  </dgm:ptLst>
  <dgm:cxnLst>
    <dgm:cxn modelId="{1A67B648-A380-48C1-9480-9C94CE5C2051}" type="presOf" srcId="{2881DED9-CF72-43BF-9806-4CB25EC7F6E5}" destId="{3287C880-1C92-41EB-98DE-83823FFE7433}" srcOrd="0" destOrd="0" presId="urn:microsoft.com/office/officeart/2005/8/layout/hierarchy1"/>
    <dgm:cxn modelId="{461A8282-59BF-43F4-81FF-145D52459BCF}" srcId="{CE90B3BF-E8CB-41CB-8AE2-B85EDB092264}" destId="{1E07CBBA-5FB4-47E8-AE9F-D2413F1244E7}" srcOrd="1" destOrd="0" parTransId="{9BFC925F-6ADE-4ADD-9DC7-87622CBA951B}" sibTransId="{3A5350AB-AAB0-46C7-8EDD-A70BF4986A8E}"/>
    <dgm:cxn modelId="{B6BCC782-9A32-4BDB-81C4-2CA16DD5DBBD}" type="presOf" srcId="{1E07CBBA-5FB4-47E8-AE9F-D2413F1244E7}" destId="{DC4A00E0-31EC-4953-86BE-1475AC08FAE5}" srcOrd="0" destOrd="0" presId="urn:microsoft.com/office/officeart/2005/8/layout/hierarchy1"/>
    <dgm:cxn modelId="{71EDA0D1-4CF9-437A-AFE3-0876E663F44C}" type="presOf" srcId="{CE90B3BF-E8CB-41CB-8AE2-B85EDB092264}" destId="{F2535A54-7EDB-4E2B-A75E-671D6FD772AF}" srcOrd="0" destOrd="0" presId="urn:microsoft.com/office/officeart/2005/8/layout/hierarchy1"/>
    <dgm:cxn modelId="{7ACD08E5-16D7-42DC-B874-2DD26A9611B7}" srcId="{CE90B3BF-E8CB-41CB-8AE2-B85EDB092264}" destId="{2881DED9-CF72-43BF-9806-4CB25EC7F6E5}" srcOrd="0" destOrd="0" parTransId="{CD06F138-DFC7-4604-8A47-9BF9DB45DD81}" sibTransId="{FAC9FC10-E584-405A-8614-5A781DC6E1F3}"/>
    <dgm:cxn modelId="{F11FB16B-36DD-4A26-859E-49D6FBFE4294}" type="presParOf" srcId="{F2535A54-7EDB-4E2B-A75E-671D6FD772AF}" destId="{E6D98422-4801-42E4-B3A4-828DEE456F23}" srcOrd="0" destOrd="0" presId="urn:microsoft.com/office/officeart/2005/8/layout/hierarchy1"/>
    <dgm:cxn modelId="{0EDAD429-CC83-48AF-81C1-BA5448E79746}" type="presParOf" srcId="{E6D98422-4801-42E4-B3A4-828DEE456F23}" destId="{3F5610B6-008B-464D-AF05-D8A07B612AFF}" srcOrd="0" destOrd="0" presId="urn:microsoft.com/office/officeart/2005/8/layout/hierarchy1"/>
    <dgm:cxn modelId="{2583865C-99B4-4552-91EC-23F5C94B7223}" type="presParOf" srcId="{3F5610B6-008B-464D-AF05-D8A07B612AFF}" destId="{AE392710-E4D3-419E-9CDF-8EECD96AE07F}" srcOrd="0" destOrd="0" presId="urn:microsoft.com/office/officeart/2005/8/layout/hierarchy1"/>
    <dgm:cxn modelId="{23157079-C87E-4A1B-8FE4-CD8CD6AB5B99}" type="presParOf" srcId="{3F5610B6-008B-464D-AF05-D8A07B612AFF}" destId="{3287C880-1C92-41EB-98DE-83823FFE7433}" srcOrd="1" destOrd="0" presId="urn:microsoft.com/office/officeart/2005/8/layout/hierarchy1"/>
    <dgm:cxn modelId="{D22482A1-77F6-4EB1-B6D0-B9E89A3B57CE}" type="presParOf" srcId="{E6D98422-4801-42E4-B3A4-828DEE456F23}" destId="{0FCECB76-8F76-424B-9094-69871DAF009F}" srcOrd="1" destOrd="0" presId="urn:microsoft.com/office/officeart/2005/8/layout/hierarchy1"/>
    <dgm:cxn modelId="{262E96BB-12BB-4E06-BBF4-D938E6168C9A}" type="presParOf" srcId="{F2535A54-7EDB-4E2B-A75E-671D6FD772AF}" destId="{DB87B589-5E95-4929-8DEC-A91E09D3CB60}" srcOrd="1" destOrd="0" presId="urn:microsoft.com/office/officeart/2005/8/layout/hierarchy1"/>
    <dgm:cxn modelId="{A64ECD24-32EB-4A14-A80E-77C3D6614104}" type="presParOf" srcId="{DB87B589-5E95-4929-8DEC-A91E09D3CB60}" destId="{DB0634E1-659C-4388-B0F8-B8E5CE7C9E9D}" srcOrd="0" destOrd="0" presId="urn:microsoft.com/office/officeart/2005/8/layout/hierarchy1"/>
    <dgm:cxn modelId="{E4482194-159D-43CC-A234-D78CF9063305}" type="presParOf" srcId="{DB0634E1-659C-4388-B0F8-B8E5CE7C9E9D}" destId="{E6F5C2F8-842D-453A-8254-7E83EEB7845C}" srcOrd="0" destOrd="0" presId="urn:microsoft.com/office/officeart/2005/8/layout/hierarchy1"/>
    <dgm:cxn modelId="{1A85FB1A-F1E4-4D45-BBED-45245BFDF141}" type="presParOf" srcId="{DB0634E1-659C-4388-B0F8-B8E5CE7C9E9D}" destId="{DC4A00E0-31EC-4953-86BE-1475AC08FAE5}" srcOrd="1" destOrd="0" presId="urn:microsoft.com/office/officeart/2005/8/layout/hierarchy1"/>
    <dgm:cxn modelId="{EF47E843-E8FA-48C9-B1AC-D7C1E21356ED}" type="presParOf" srcId="{DB87B589-5E95-4929-8DEC-A91E09D3CB60}" destId="{8190C6DA-F338-49D8-B8A5-DEFBD748F3D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FF26E5-7CFC-4090-A192-A51FC65FA3F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561C632-5E41-4D17-8696-0132D59D92B8}">
      <dgm:prSet/>
      <dgm:spPr/>
      <dgm:t>
        <a:bodyPr/>
        <a:lstStyle/>
        <a:p>
          <a:r>
            <a:rPr lang="en-US" b="0" i="0"/>
            <a:t>Stormwater control measures will be maintained in operating condition​</a:t>
          </a:r>
          <a:endParaRPr lang="en-US"/>
        </a:p>
      </dgm:t>
    </dgm:pt>
    <dgm:pt modelId="{93ED7C3D-06AA-428C-943D-7280B698F053}" type="parTrans" cxnId="{2A108B7D-7FAD-49D8-B01B-6BF28E51CB6C}">
      <dgm:prSet/>
      <dgm:spPr/>
      <dgm:t>
        <a:bodyPr/>
        <a:lstStyle/>
        <a:p>
          <a:endParaRPr lang="en-US"/>
        </a:p>
      </dgm:t>
    </dgm:pt>
    <dgm:pt modelId="{7CEBD0DD-97DE-4353-A074-177D076E2327}" type="sibTrans" cxnId="{2A108B7D-7FAD-49D8-B01B-6BF28E51CB6C}">
      <dgm:prSet/>
      <dgm:spPr/>
      <dgm:t>
        <a:bodyPr/>
        <a:lstStyle/>
        <a:p>
          <a:endParaRPr lang="en-US"/>
        </a:p>
      </dgm:t>
    </dgm:pt>
    <dgm:pt modelId="{F0C70EBC-739B-499C-A044-49446A05677F}">
      <dgm:prSet/>
      <dgm:spPr/>
      <dgm:t>
        <a:bodyPr/>
        <a:lstStyle/>
        <a:p>
          <a:r>
            <a:rPr lang="en-US" b="0" i="0" dirty="0"/>
            <a:t>SWPPPs will be added to on-site documentation that has the schedule outlining preventative maintenance and details maintenance procedures​</a:t>
          </a:r>
          <a:endParaRPr lang="en-US" dirty="0"/>
        </a:p>
      </dgm:t>
    </dgm:pt>
    <dgm:pt modelId="{D9A76EDA-4954-41E7-B11B-43097F330364}" type="parTrans" cxnId="{EDEB8BCB-2402-4D11-B967-69A8BADF45AD}">
      <dgm:prSet/>
      <dgm:spPr/>
      <dgm:t>
        <a:bodyPr/>
        <a:lstStyle/>
        <a:p>
          <a:endParaRPr lang="en-US"/>
        </a:p>
      </dgm:t>
    </dgm:pt>
    <dgm:pt modelId="{BFA7B835-F805-4B44-9C7B-DCA8B30D3A44}" type="sibTrans" cxnId="{EDEB8BCB-2402-4D11-B967-69A8BADF45AD}">
      <dgm:prSet/>
      <dgm:spPr/>
      <dgm:t>
        <a:bodyPr/>
        <a:lstStyle/>
        <a:p>
          <a:endParaRPr lang="en-US"/>
        </a:p>
      </dgm:t>
    </dgm:pt>
    <dgm:pt modelId="{823FA10C-1806-4BB9-BA4A-3157D3685AC1}">
      <dgm:prSet/>
      <dgm:spPr/>
      <dgm:t>
        <a:bodyPr/>
        <a:lstStyle/>
        <a:p>
          <a:r>
            <a:rPr lang="en-US" b="0" i="0" dirty="0"/>
            <a:t>Create backup practices and procedures in the case that a runoff event happens while a control measure is not working​</a:t>
          </a:r>
          <a:endParaRPr lang="en-US" dirty="0"/>
        </a:p>
      </dgm:t>
    </dgm:pt>
    <dgm:pt modelId="{EC21647F-5F28-4705-B169-8B00DA068E10}" type="parTrans" cxnId="{00913545-4450-4A88-AAEB-D041D65A7BAD}">
      <dgm:prSet/>
      <dgm:spPr/>
      <dgm:t>
        <a:bodyPr/>
        <a:lstStyle/>
        <a:p>
          <a:endParaRPr lang="en-US"/>
        </a:p>
      </dgm:t>
    </dgm:pt>
    <dgm:pt modelId="{B8612736-67AF-454A-81D7-848503058233}" type="sibTrans" cxnId="{00913545-4450-4A88-AAEB-D041D65A7BAD}">
      <dgm:prSet/>
      <dgm:spPr/>
      <dgm:t>
        <a:bodyPr/>
        <a:lstStyle/>
        <a:p>
          <a:endParaRPr lang="en-US"/>
        </a:p>
      </dgm:t>
    </dgm:pt>
    <dgm:pt modelId="{6E853479-7CD8-4945-8E39-B0E5A6D6809C}">
      <dgm:prSet/>
      <dgm:spPr/>
      <dgm:t>
        <a:bodyPr/>
        <a:lstStyle/>
        <a:p>
          <a:r>
            <a:rPr lang="en-US" b="0" i="0" dirty="0"/>
            <a:t>Erosion Control:​</a:t>
          </a:r>
          <a:r>
            <a:rPr lang="en-US" dirty="0"/>
            <a:t> </a:t>
          </a:r>
          <a:r>
            <a:rPr lang="en-US" b="0" i="0" dirty="0"/>
            <a:t>No potential areas for erosion have been identified at any Pelham facility </a:t>
          </a:r>
          <a:endParaRPr lang="en-US" dirty="0"/>
        </a:p>
      </dgm:t>
    </dgm:pt>
    <dgm:pt modelId="{BC495B24-6E02-42C0-AFD6-ACEA6C7432C7}" type="parTrans" cxnId="{D49B9EA8-3E0C-41D5-AA9C-DDD1CA7D43B5}">
      <dgm:prSet/>
      <dgm:spPr/>
      <dgm:t>
        <a:bodyPr/>
        <a:lstStyle/>
        <a:p>
          <a:endParaRPr lang="en-US"/>
        </a:p>
      </dgm:t>
    </dgm:pt>
    <dgm:pt modelId="{5D95C35D-B644-4D18-8D06-D5D03F649BCF}" type="sibTrans" cxnId="{D49B9EA8-3E0C-41D5-AA9C-DDD1CA7D43B5}">
      <dgm:prSet/>
      <dgm:spPr/>
      <dgm:t>
        <a:bodyPr/>
        <a:lstStyle/>
        <a:p>
          <a:endParaRPr lang="en-US"/>
        </a:p>
      </dgm:t>
    </dgm:pt>
    <dgm:pt modelId="{916EA001-B0C6-42EC-846C-BCC4AF65484B}" type="pres">
      <dgm:prSet presAssocID="{C6FF26E5-7CFC-4090-A192-A51FC65FA3F5}" presName="vert0" presStyleCnt="0">
        <dgm:presLayoutVars>
          <dgm:dir/>
          <dgm:animOne val="branch"/>
          <dgm:animLvl val="lvl"/>
        </dgm:presLayoutVars>
      </dgm:prSet>
      <dgm:spPr/>
    </dgm:pt>
    <dgm:pt modelId="{533A5E3F-551F-43F7-B133-C53FDC7C3376}" type="pres">
      <dgm:prSet presAssocID="{D561C632-5E41-4D17-8696-0132D59D92B8}" presName="thickLine" presStyleLbl="alignNode1" presStyleIdx="0" presStyleCnt="4"/>
      <dgm:spPr/>
    </dgm:pt>
    <dgm:pt modelId="{061D321B-6C18-49FC-A36C-CC6513869D44}" type="pres">
      <dgm:prSet presAssocID="{D561C632-5E41-4D17-8696-0132D59D92B8}" presName="horz1" presStyleCnt="0"/>
      <dgm:spPr/>
    </dgm:pt>
    <dgm:pt modelId="{A9DD3AD8-9E62-4BCF-AB8F-68A32825C2FC}" type="pres">
      <dgm:prSet presAssocID="{D561C632-5E41-4D17-8696-0132D59D92B8}" presName="tx1" presStyleLbl="revTx" presStyleIdx="0" presStyleCnt="4"/>
      <dgm:spPr/>
    </dgm:pt>
    <dgm:pt modelId="{E47F84C3-853E-4D99-A631-0379BC0F781A}" type="pres">
      <dgm:prSet presAssocID="{D561C632-5E41-4D17-8696-0132D59D92B8}" presName="vert1" presStyleCnt="0"/>
      <dgm:spPr/>
    </dgm:pt>
    <dgm:pt modelId="{8C37B663-A5A8-4603-983A-7E74BC40A249}" type="pres">
      <dgm:prSet presAssocID="{F0C70EBC-739B-499C-A044-49446A05677F}" presName="thickLine" presStyleLbl="alignNode1" presStyleIdx="1" presStyleCnt="4"/>
      <dgm:spPr/>
    </dgm:pt>
    <dgm:pt modelId="{DD2B9336-2D40-4837-A8A4-3C097BA66891}" type="pres">
      <dgm:prSet presAssocID="{F0C70EBC-739B-499C-A044-49446A05677F}" presName="horz1" presStyleCnt="0"/>
      <dgm:spPr/>
    </dgm:pt>
    <dgm:pt modelId="{B503C65B-BE36-42CF-93C5-93C1208828D4}" type="pres">
      <dgm:prSet presAssocID="{F0C70EBC-739B-499C-A044-49446A05677F}" presName="tx1" presStyleLbl="revTx" presStyleIdx="1" presStyleCnt="4"/>
      <dgm:spPr/>
    </dgm:pt>
    <dgm:pt modelId="{F1CFC9CF-AD86-4A3A-AC57-FCD89F2A4329}" type="pres">
      <dgm:prSet presAssocID="{F0C70EBC-739B-499C-A044-49446A05677F}" presName="vert1" presStyleCnt="0"/>
      <dgm:spPr/>
    </dgm:pt>
    <dgm:pt modelId="{BEEBAC2C-070E-46E6-A1BD-DBF8972DAB5F}" type="pres">
      <dgm:prSet presAssocID="{823FA10C-1806-4BB9-BA4A-3157D3685AC1}" presName="thickLine" presStyleLbl="alignNode1" presStyleIdx="2" presStyleCnt="4"/>
      <dgm:spPr/>
    </dgm:pt>
    <dgm:pt modelId="{ED2B5EEA-485E-4EF5-B837-9B233B0BAE53}" type="pres">
      <dgm:prSet presAssocID="{823FA10C-1806-4BB9-BA4A-3157D3685AC1}" presName="horz1" presStyleCnt="0"/>
      <dgm:spPr/>
    </dgm:pt>
    <dgm:pt modelId="{0AC64AE8-4F8F-445A-AB72-F60D51432268}" type="pres">
      <dgm:prSet presAssocID="{823FA10C-1806-4BB9-BA4A-3157D3685AC1}" presName="tx1" presStyleLbl="revTx" presStyleIdx="2" presStyleCnt="4"/>
      <dgm:spPr/>
    </dgm:pt>
    <dgm:pt modelId="{5D70B0B4-B261-43E3-B5D2-D683CA10F1C9}" type="pres">
      <dgm:prSet presAssocID="{823FA10C-1806-4BB9-BA4A-3157D3685AC1}" presName="vert1" presStyleCnt="0"/>
      <dgm:spPr/>
    </dgm:pt>
    <dgm:pt modelId="{A8B69976-8613-4A50-8D63-D968719147F8}" type="pres">
      <dgm:prSet presAssocID="{6E853479-7CD8-4945-8E39-B0E5A6D6809C}" presName="thickLine" presStyleLbl="alignNode1" presStyleIdx="3" presStyleCnt="4"/>
      <dgm:spPr/>
    </dgm:pt>
    <dgm:pt modelId="{3CB8E6C4-CD48-4B9A-8973-5C6C3C32EA53}" type="pres">
      <dgm:prSet presAssocID="{6E853479-7CD8-4945-8E39-B0E5A6D6809C}" presName="horz1" presStyleCnt="0"/>
      <dgm:spPr/>
    </dgm:pt>
    <dgm:pt modelId="{9A53E8CB-9C98-4D0D-B67E-07EA4CD8F435}" type="pres">
      <dgm:prSet presAssocID="{6E853479-7CD8-4945-8E39-B0E5A6D6809C}" presName="tx1" presStyleLbl="revTx" presStyleIdx="3" presStyleCnt="4"/>
      <dgm:spPr/>
    </dgm:pt>
    <dgm:pt modelId="{94C40424-8D9D-4280-91EC-AD6ED10B4C4D}" type="pres">
      <dgm:prSet presAssocID="{6E853479-7CD8-4945-8E39-B0E5A6D6809C}" presName="vert1" presStyleCnt="0"/>
      <dgm:spPr/>
    </dgm:pt>
  </dgm:ptLst>
  <dgm:cxnLst>
    <dgm:cxn modelId="{56C26521-2F0F-42BC-9336-A1A3CCE21B1B}" type="presOf" srcId="{823FA10C-1806-4BB9-BA4A-3157D3685AC1}" destId="{0AC64AE8-4F8F-445A-AB72-F60D51432268}" srcOrd="0" destOrd="0" presId="urn:microsoft.com/office/officeart/2008/layout/LinedList"/>
    <dgm:cxn modelId="{00913545-4450-4A88-AAEB-D041D65A7BAD}" srcId="{C6FF26E5-7CFC-4090-A192-A51FC65FA3F5}" destId="{823FA10C-1806-4BB9-BA4A-3157D3685AC1}" srcOrd="2" destOrd="0" parTransId="{EC21647F-5F28-4705-B169-8B00DA068E10}" sibTransId="{B8612736-67AF-454A-81D7-848503058233}"/>
    <dgm:cxn modelId="{2A108B7D-7FAD-49D8-B01B-6BF28E51CB6C}" srcId="{C6FF26E5-7CFC-4090-A192-A51FC65FA3F5}" destId="{D561C632-5E41-4D17-8696-0132D59D92B8}" srcOrd="0" destOrd="0" parTransId="{93ED7C3D-06AA-428C-943D-7280B698F053}" sibTransId="{7CEBD0DD-97DE-4353-A074-177D076E2327}"/>
    <dgm:cxn modelId="{D2075694-E637-49C1-A2C4-47964C55F557}" type="presOf" srcId="{D561C632-5E41-4D17-8696-0132D59D92B8}" destId="{A9DD3AD8-9E62-4BCF-AB8F-68A32825C2FC}" srcOrd="0" destOrd="0" presId="urn:microsoft.com/office/officeart/2008/layout/LinedList"/>
    <dgm:cxn modelId="{72BA65A0-1F68-43F8-8086-CC169221B998}" type="presOf" srcId="{C6FF26E5-7CFC-4090-A192-A51FC65FA3F5}" destId="{916EA001-B0C6-42EC-846C-BCC4AF65484B}" srcOrd="0" destOrd="0" presId="urn:microsoft.com/office/officeart/2008/layout/LinedList"/>
    <dgm:cxn modelId="{D49B9EA8-3E0C-41D5-AA9C-DDD1CA7D43B5}" srcId="{C6FF26E5-7CFC-4090-A192-A51FC65FA3F5}" destId="{6E853479-7CD8-4945-8E39-B0E5A6D6809C}" srcOrd="3" destOrd="0" parTransId="{BC495B24-6E02-42C0-AFD6-ACEA6C7432C7}" sibTransId="{5D95C35D-B644-4D18-8D06-D5D03F649BCF}"/>
    <dgm:cxn modelId="{EDEB8BCB-2402-4D11-B967-69A8BADF45AD}" srcId="{C6FF26E5-7CFC-4090-A192-A51FC65FA3F5}" destId="{F0C70EBC-739B-499C-A044-49446A05677F}" srcOrd="1" destOrd="0" parTransId="{D9A76EDA-4954-41E7-B11B-43097F330364}" sibTransId="{BFA7B835-F805-4B44-9C7B-DCA8B30D3A44}"/>
    <dgm:cxn modelId="{7F5037CD-D969-413E-A5D9-E972CB15BEF5}" type="presOf" srcId="{6E853479-7CD8-4945-8E39-B0E5A6D6809C}" destId="{9A53E8CB-9C98-4D0D-B67E-07EA4CD8F435}" srcOrd="0" destOrd="0" presId="urn:microsoft.com/office/officeart/2008/layout/LinedList"/>
    <dgm:cxn modelId="{8280D9FA-B84C-471F-99B9-ED0664DC968E}" type="presOf" srcId="{F0C70EBC-739B-499C-A044-49446A05677F}" destId="{B503C65B-BE36-42CF-93C5-93C1208828D4}" srcOrd="0" destOrd="0" presId="urn:microsoft.com/office/officeart/2008/layout/LinedList"/>
    <dgm:cxn modelId="{F3882D01-B35B-4176-9739-7537633D36D3}" type="presParOf" srcId="{916EA001-B0C6-42EC-846C-BCC4AF65484B}" destId="{533A5E3F-551F-43F7-B133-C53FDC7C3376}" srcOrd="0" destOrd="0" presId="urn:microsoft.com/office/officeart/2008/layout/LinedList"/>
    <dgm:cxn modelId="{2601C91C-442B-4E50-8FF1-A7113DA32835}" type="presParOf" srcId="{916EA001-B0C6-42EC-846C-BCC4AF65484B}" destId="{061D321B-6C18-49FC-A36C-CC6513869D44}" srcOrd="1" destOrd="0" presId="urn:microsoft.com/office/officeart/2008/layout/LinedList"/>
    <dgm:cxn modelId="{D7161174-21DD-4037-AB68-DBF1A4A632EE}" type="presParOf" srcId="{061D321B-6C18-49FC-A36C-CC6513869D44}" destId="{A9DD3AD8-9E62-4BCF-AB8F-68A32825C2FC}" srcOrd="0" destOrd="0" presId="urn:microsoft.com/office/officeart/2008/layout/LinedList"/>
    <dgm:cxn modelId="{2C7BCF6D-DFBC-4883-8CDF-9F27142F0CEA}" type="presParOf" srcId="{061D321B-6C18-49FC-A36C-CC6513869D44}" destId="{E47F84C3-853E-4D99-A631-0379BC0F781A}" srcOrd="1" destOrd="0" presId="urn:microsoft.com/office/officeart/2008/layout/LinedList"/>
    <dgm:cxn modelId="{25AE3C34-A153-4B0B-9245-9BA739835989}" type="presParOf" srcId="{916EA001-B0C6-42EC-846C-BCC4AF65484B}" destId="{8C37B663-A5A8-4603-983A-7E74BC40A249}" srcOrd="2" destOrd="0" presId="urn:microsoft.com/office/officeart/2008/layout/LinedList"/>
    <dgm:cxn modelId="{5CC912EF-4B40-4028-8CF5-FB54CF94FAB3}" type="presParOf" srcId="{916EA001-B0C6-42EC-846C-BCC4AF65484B}" destId="{DD2B9336-2D40-4837-A8A4-3C097BA66891}" srcOrd="3" destOrd="0" presId="urn:microsoft.com/office/officeart/2008/layout/LinedList"/>
    <dgm:cxn modelId="{A3583DBD-3CC2-4551-BA11-533AFC8658E1}" type="presParOf" srcId="{DD2B9336-2D40-4837-A8A4-3C097BA66891}" destId="{B503C65B-BE36-42CF-93C5-93C1208828D4}" srcOrd="0" destOrd="0" presId="urn:microsoft.com/office/officeart/2008/layout/LinedList"/>
    <dgm:cxn modelId="{75676B18-1D3A-44DA-9F9A-6DFA2819441D}" type="presParOf" srcId="{DD2B9336-2D40-4837-A8A4-3C097BA66891}" destId="{F1CFC9CF-AD86-4A3A-AC57-FCD89F2A4329}" srcOrd="1" destOrd="0" presId="urn:microsoft.com/office/officeart/2008/layout/LinedList"/>
    <dgm:cxn modelId="{207C6506-47E7-40AD-BFC5-466D8B81BBDE}" type="presParOf" srcId="{916EA001-B0C6-42EC-846C-BCC4AF65484B}" destId="{BEEBAC2C-070E-46E6-A1BD-DBF8972DAB5F}" srcOrd="4" destOrd="0" presId="urn:microsoft.com/office/officeart/2008/layout/LinedList"/>
    <dgm:cxn modelId="{AD8C5B68-EC9C-4997-BC6E-F671B958570B}" type="presParOf" srcId="{916EA001-B0C6-42EC-846C-BCC4AF65484B}" destId="{ED2B5EEA-485E-4EF5-B837-9B233B0BAE53}" srcOrd="5" destOrd="0" presId="urn:microsoft.com/office/officeart/2008/layout/LinedList"/>
    <dgm:cxn modelId="{EF100771-9A2D-4A32-A750-83E43F84D5B6}" type="presParOf" srcId="{ED2B5EEA-485E-4EF5-B837-9B233B0BAE53}" destId="{0AC64AE8-4F8F-445A-AB72-F60D51432268}" srcOrd="0" destOrd="0" presId="urn:microsoft.com/office/officeart/2008/layout/LinedList"/>
    <dgm:cxn modelId="{7ECB1979-9510-488A-8063-2DFB75E67C98}" type="presParOf" srcId="{ED2B5EEA-485E-4EF5-B837-9B233B0BAE53}" destId="{5D70B0B4-B261-43E3-B5D2-D683CA10F1C9}" srcOrd="1" destOrd="0" presId="urn:microsoft.com/office/officeart/2008/layout/LinedList"/>
    <dgm:cxn modelId="{0D161CE5-5376-4FDD-B119-5D23C3B8AE89}" type="presParOf" srcId="{916EA001-B0C6-42EC-846C-BCC4AF65484B}" destId="{A8B69976-8613-4A50-8D63-D968719147F8}" srcOrd="6" destOrd="0" presId="urn:microsoft.com/office/officeart/2008/layout/LinedList"/>
    <dgm:cxn modelId="{54B00C70-3F79-4154-AA34-065CD8583D1B}" type="presParOf" srcId="{916EA001-B0C6-42EC-846C-BCC4AF65484B}" destId="{3CB8E6C4-CD48-4B9A-8973-5C6C3C32EA53}" srcOrd="7" destOrd="0" presId="urn:microsoft.com/office/officeart/2008/layout/LinedList"/>
    <dgm:cxn modelId="{557EE9DF-7F2A-45D9-9471-4C1F8CF2DD34}" type="presParOf" srcId="{3CB8E6C4-CD48-4B9A-8973-5C6C3C32EA53}" destId="{9A53E8CB-9C98-4D0D-B67E-07EA4CD8F435}" srcOrd="0" destOrd="0" presId="urn:microsoft.com/office/officeart/2008/layout/LinedList"/>
    <dgm:cxn modelId="{AAA3E3C5-325B-49A3-A4FD-858764DC6AD7}" type="presParOf" srcId="{3CB8E6C4-CD48-4B9A-8973-5C6C3C32EA53}" destId="{94C40424-8D9D-4280-91EC-AD6ED10B4C4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4925F1-C99D-49F2-8F7D-E2ADDB222411}" type="doc">
      <dgm:prSet loTypeId="urn:microsoft.com/office/officeart/2005/8/layout/process4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49D2B00-1348-4CC4-A897-7D90C3553D78}">
      <dgm:prSet/>
      <dgm:spPr/>
      <dgm:t>
        <a:bodyPr/>
        <a:lstStyle/>
        <a:p>
          <a:r>
            <a:rPr lang="en-US" b="0" i="0" baseline="0" dirty="0"/>
            <a:t>If during an inspection or at any time a control measure is determined to need a repair or has become ineffective, the control measure will need to be repaired or replaced as soon as practicable​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0"/>
              </a:ext>
            </a:extLst>
          </dgm14:cNvPr>
        </a:ext>
      </dgm:extLst>
    </dgm:pt>
    <dgm:pt modelId="{73B70605-25DA-4371-BB25-A20BA332438B}" type="parTrans" cxnId="{B1C87769-D342-4C00-81D8-218B1E72C2FF}">
      <dgm:prSet/>
      <dgm:spPr/>
      <dgm:t>
        <a:bodyPr/>
        <a:lstStyle/>
        <a:p>
          <a:endParaRPr lang="en-US"/>
        </a:p>
      </dgm:t>
    </dgm:pt>
    <dgm:pt modelId="{EDFAA43A-1C76-413B-B288-357FA0F68F8E}" type="sibTrans" cxnId="{B1C87769-D342-4C00-81D8-218B1E72C2FF}">
      <dgm:prSet/>
      <dgm:spPr/>
      <dgm:t>
        <a:bodyPr/>
        <a:lstStyle/>
        <a:p>
          <a:endParaRPr lang="en-US"/>
        </a:p>
      </dgm:t>
    </dgm:pt>
    <dgm:pt modelId="{22A35F58-E950-4A2A-BCA0-478E81A43239}">
      <dgm:prSet/>
      <dgm:spPr/>
      <dgm:t>
        <a:bodyPr/>
        <a:lstStyle/>
        <a:p>
          <a:r>
            <a:rPr lang="en-US" b="0" i="0" baseline="0" dirty="0"/>
            <a:t>Preferably, it will be repaired or replaced before the next storm event</a:t>
          </a:r>
          <a:endParaRPr lang="en-US" dirty="0"/>
        </a:p>
      </dgm:t>
    </dgm:pt>
    <dgm:pt modelId="{D0284D7C-E840-45B6-9412-B2F6AA0380D4}" type="parTrans" cxnId="{E627A598-B1F5-4D0D-B445-1FCE06497527}">
      <dgm:prSet/>
      <dgm:spPr/>
      <dgm:t>
        <a:bodyPr/>
        <a:lstStyle/>
        <a:p>
          <a:endParaRPr lang="en-US"/>
        </a:p>
      </dgm:t>
    </dgm:pt>
    <dgm:pt modelId="{D6F0E6B3-F7B5-4780-B38F-4C3A0FD3B91F}" type="sibTrans" cxnId="{E627A598-B1F5-4D0D-B445-1FCE06497527}">
      <dgm:prSet/>
      <dgm:spPr/>
      <dgm:t>
        <a:bodyPr/>
        <a:lstStyle/>
        <a:p>
          <a:endParaRPr lang="en-US"/>
        </a:p>
      </dgm:t>
    </dgm:pt>
    <dgm:pt modelId="{B7B12147-09C9-47D2-A4A3-C8DE56D4D215}" type="pres">
      <dgm:prSet presAssocID="{174925F1-C99D-49F2-8F7D-E2ADDB222411}" presName="Name0" presStyleCnt="0">
        <dgm:presLayoutVars>
          <dgm:dir/>
          <dgm:animLvl val="lvl"/>
          <dgm:resizeHandles val="exact"/>
        </dgm:presLayoutVars>
      </dgm:prSet>
      <dgm:spPr/>
    </dgm:pt>
    <dgm:pt modelId="{C5301D2C-2A92-46FF-A932-D26A04686944}" type="pres">
      <dgm:prSet presAssocID="{22A35F58-E950-4A2A-BCA0-478E81A43239}" presName="boxAndChildren" presStyleCnt="0"/>
      <dgm:spPr/>
    </dgm:pt>
    <dgm:pt modelId="{37AFB34E-5CC6-4F6F-923E-E74164C99552}" type="pres">
      <dgm:prSet presAssocID="{22A35F58-E950-4A2A-BCA0-478E81A43239}" presName="parentTextBox" presStyleLbl="node1" presStyleIdx="0" presStyleCnt="2"/>
      <dgm:spPr/>
    </dgm:pt>
    <dgm:pt modelId="{FC8CEB26-FA1A-4FFB-A247-E3F144733103}" type="pres">
      <dgm:prSet presAssocID="{EDFAA43A-1C76-413B-B288-357FA0F68F8E}" presName="sp" presStyleCnt="0"/>
      <dgm:spPr/>
    </dgm:pt>
    <dgm:pt modelId="{6505F0A7-AF04-4C1A-8108-BADD97052D0F}" type="pres">
      <dgm:prSet presAssocID="{E49D2B00-1348-4CC4-A897-7D90C3553D78}" presName="arrowAndChildren" presStyleCnt="0"/>
      <dgm:spPr/>
    </dgm:pt>
    <dgm:pt modelId="{C234F388-6406-474E-88A2-81774269ADC0}" type="pres">
      <dgm:prSet presAssocID="{E49D2B00-1348-4CC4-A897-7D90C3553D78}" presName="parentTextArrow" presStyleLbl="node1" presStyleIdx="1" presStyleCnt="2"/>
      <dgm:spPr/>
    </dgm:pt>
  </dgm:ptLst>
  <dgm:cxnLst>
    <dgm:cxn modelId="{6594EA0D-EE9A-4AA3-9E06-29CF5389F13A}" type="presOf" srcId="{174925F1-C99D-49F2-8F7D-E2ADDB222411}" destId="{B7B12147-09C9-47D2-A4A3-C8DE56D4D215}" srcOrd="0" destOrd="0" presId="urn:microsoft.com/office/officeart/2005/8/layout/process4"/>
    <dgm:cxn modelId="{3BF16026-75E0-4C06-A972-DB5EA2131E03}" type="presOf" srcId="{E49D2B00-1348-4CC4-A897-7D90C3553D78}" destId="{C234F388-6406-474E-88A2-81774269ADC0}" srcOrd="0" destOrd="0" presId="urn:microsoft.com/office/officeart/2005/8/layout/process4"/>
    <dgm:cxn modelId="{4A70F832-9621-4E99-B24C-8396CEEA4C5B}" type="presOf" srcId="{22A35F58-E950-4A2A-BCA0-478E81A43239}" destId="{37AFB34E-5CC6-4F6F-923E-E74164C99552}" srcOrd="0" destOrd="0" presId="urn:microsoft.com/office/officeart/2005/8/layout/process4"/>
    <dgm:cxn modelId="{B1C87769-D342-4C00-81D8-218B1E72C2FF}" srcId="{174925F1-C99D-49F2-8F7D-E2ADDB222411}" destId="{E49D2B00-1348-4CC4-A897-7D90C3553D78}" srcOrd="0" destOrd="0" parTransId="{73B70605-25DA-4371-BB25-A20BA332438B}" sibTransId="{EDFAA43A-1C76-413B-B288-357FA0F68F8E}"/>
    <dgm:cxn modelId="{E627A598-B1F5-4D0D-B445-1FCE06497527}" srcId="{174925F1-C99D-49F2-8F7D-E2ADDB222411}" destId="{22A35F58-E950-4A2A-BCA0-478E81A43239}" srcOrd="1" destOrd="0" parTransId="{D0284D7C-E840-45B6-9412-B2F6AA0380D4}" sibTransId="{D6F0E6B3-F7B5-4780-B38F-4C3A0FD3B91F}"/>
    <dgm:cxn modelId="{F4E9FC4E-25C9-41CF-A0EC-711971D2FD85}" type="presParOf" srcId="{B7B12147-09C9-47D2-A4A3-C8DE56D4D215}" destId="{C5301D2C-2A92-46FF-A932-D26A04686944}" srcOrd="0" destOrd="0" presId="urn:microsoft.com/office/officeart/2005/8/layout/process4"/>
    <dgm:cxn modelId="{064D7EF1-0765-4DCB-9E35-17D672852848}" type="presParOf" srcId="{C5301D2C-2A92-46FF-A932-D26A04686944}" destId="{37AFB34E-5CC6-4F6F-923E-E74164C99552}" srcOrd="0" destOrd="0" presId="urn:microsoft.com/office/officeart/2005/8/layout/process4"/>
    <dgm:cxn modelId="{BC15EB5E-4E32-4939-B384-316E82971EA3}" type="presParOf" srcId="{B7B12147-09C9-47D2-A4A3-C8DE56D4D215}" destId="{FC8CEB26-FA1A-4FFB-A247-E3F144733103}" srcOrd="1" destOrd="0" presId="urn:microsoft.com/office/officeart/2005/8/layout/process4"/>
    <dgm:cxn modelId="{50F6C202-CD1F-4519-BFE9-120E63FC3E39}" type="presParOf" srcId="{B7B12147-09C9-47D2-A4A3-C8DE56D4D215}" destId="{6505F0A7-AF04-4C1A-8108-BADD97052D0F}" srcOrd="2" destOrd="0" presId="urn:microsoft.com/office/officeart/2005/8/layout/process4"/>
    <dgm:cxn modelId="{6BC2DF46-7E86-4F61-AB99-13D708212A4D}" type="presParOf" srcId="{6505F0A7-AF04-4C1A-8108-BADD97052D0F}" destId="{C234F388-6406-474E-88A2-81774269ADC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848195-22FD-4D09-9C8F-18071DD85E79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CE8038-DE8C-497E-A097-0B9EFFF1DA60}">
      <dgm:prSet custT="1"/>
      <dgm:spPr/>
      <dgm:t>
        <a:bodyPr/>
        <a:lstStyle/>
        <a:p>
          <a:r>
            <a:rPr lang="en-US" sz="1800" dirty="0"/>
            <a:t>Be aware of how your activities could impact the environment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0"/>
              </a:ext>
            </a:extLst>
          </dgm14:cNvPr>
        </a:ext>
      </dgm:extLst>
    </dgm:pt>
    <dgm:pt modelId="{9D56CC17-FF92-4257-B201-3E4293777136}" type="parTrans" cxnId="{F79B8487-0095-4352-8EB1-81111F07A0AC}">
      <dgm:prSet/>
      <dgm:spPr/>
      <dgm:t>
        <a:bodyPr/>
        <a:lstStyle/>
        <a:p>
          <a:endParaRPr lang="en-US" sz="2400"/>
        </a:p>
      </dgm:t>
    </dgm:pt>
    <dgm:pt modelId="{4AB11D80-BBEB-412B-9F61-88BCE3F28868}" type="sibTrans" cxnId="{F79B8487-0095-4352-8EB1-81111F07A0AC}">
      <dgm:prSet phldrT="1" phldr="0" custT="1"/>
      <dgm:spPr/>
      <dgm:t>
        <a:bodyPr/>
        <a:lstStyle/>
        <a:p>
          <a:r>
            <a:rPr lang="en-US" sz="4800"/>
            <a:t>1</a:t>
          </a:r>
        </a:p>
      </dgm:t>
    </dgm:pt>
    <dgm:pt modelId="{51B4F47B-CD44-4850-8B67-9A4C5AFE0F3B}">
      <dgm:prSet custT="1"/>
      <dgm:spPr/>
      <dgm:t>
        <a:bodyPr/>
        <a:lstStyle/>
        <a:p>
          <a:r>
            <a:rPr lang="en-US" sz="1800"/>
            <a:t>Know and understand the permit requirements</a:t>
          </a:r>
        </a:p>
      </dgm:t>
    </dgm:pt>
    <dgm:pt modelId="{55760538-7B9E-4D0F-956C-095C9688705B}" type="parTrans" cxnId="{F5965F67-2E7C-46DE-B839-FFA5F524E41C}">
      <dgm:prSet/>
      <dgm:spPr/>
      <dgm:t>
        <a:bodyPr/>
        <a:lstStyle/>
        <a:p>
          <a:endParaRPr lang="en-US" sz="2400"/>
        </a:p>
      </dgm:t>
    </dgm:pt>
    <dgm:pt modelId="{C51CA640-ABA1-4FD0-AAE8-434C069A5209}" type="sibTrans" cxnId="{F5965F67-2E7C-46DE-B839-FFA5F524E41C}">
      <dgm:prSet phldrT="2" phldr="0" custT="1"/>
      <dgm:spPr/>
      <dgm:t>
        <a:bodyPr/>
        <a:lstStyle/>
        <a:p>
          <a:r>
            <a:rPr lang="en-US" sz="4800"/>
            <a:t>2</a:t>
          </a:r>
        </a:p>
      </dgm:t>
    </dgm:pt>
    <dgm:pt modelId="{0733C0B7-712F-4694-A252-6D6CA7FEDD2F}">
      <dgm:prSet custT="1"/>
      <dgm:spPr/>
      <dgm:t>
        <a:bodyPr/>
        <a:lstStyle/>
        <a:p>
          <a:r>
            <a:rPr lang="en-US" sz="1800"/>
            <a:t>Report spills to SWPPP team &amp; follow through with response procedures</a:t>
          </a:r>
        </a:p>
      </dgm:t>
    </dgm:pt>
    <dgm:pt modelId="{03CA5A90-60CA-4EFC-AED7-969645111A42}" type="parTrans" cxnId="{DDB9DF42-62B8-4F96-BE97-62054BFD06C6}">
      <dgm:prSet/>
      <dgm:spPr/>
      <dgm:t>
        <a:bodyPr/>
        <a:lstStyle/>
        <a:p>
          <a:endParaRPr lang="en-US" sz="2400"/>
        </a:p>
      </dgm:t>
    </dgm:pt>
    <dgm:pt modelId="{70DF9794-D9BF-4158-875B-D9B93429E7AC}" type="sibTrans" cxnId="{DDB9DF42-62B8-4F96-BE97-62054BFD06C6}">
      <dgm:prSet phldrT="3" phldr="0" custT="1"/>
      <dgm:spPr/>
      <dgm:t>
        <a:bodyPr/>
        <a:lstStyle/>
        <a:p>
          <a:r>
            <a:rPr lang="en-US" sz="4800"/>
            <a:t>3</a:t>
          </a:r>
        </a:p>
      </dgm:t>
    </dgm:pt>
    <dgm:pt modelId="{FEC2435D-C5B2-41A7-827A-DEF27C6B5CDF}">
      <dgm:prSet custT="1"/>
      <dgm:spPr/>
      <dgm:t>
        <a:bodyPr/>
        <a:lstStyle/>
        <a:p>
          <a:r>
            <a:rPr lang="en-US" sz="1800"/>
            <a:t>Notify SWMP coordinators if your activities change</a:t>
          </a:r>
        </a:p>
      </dgm:t>
    </dgm:pt>
    <dgm:pt modelId="{E4A81EB9-6151-4214-9DA9-983D1C96BA6A}" type="parTrans" cxnId="{195BDE9C-67C0-4185-A82F-2F23FBDFFCC3}">
      <dgm:prSet/>
      <dgm:spPr/>
      <dgm:t>
        <a:bodyPr/>
        <a:lstStyle/>
        <a:p>
          <a:endParaRPr lang="en-US" sz="2400"/>
        </a:p>
      </dgm:t>
    </dgm:pt>
    <dgm:pt modelId="{5884D24A-CF05-4C83-98AA-8A0BBD58A1B2}" type="sibTrans" cxnId="{195BDE9C-67C0-4185-A82F-2F23FBDFFCC3}">
      <dgm:prSet phldrT="4" phldr="0" custT="1"/>
      <dgm:spPr/>
      <dgm:t>
        <a:bodyPr/>
        <a:lstStyle/>
        <a:p>
          <a:r>
            <a:rPr lang="en-US" sz="4800"/>
            <a:t>4</a:t>
          </a:r>
        </a:p>
      </dgm:t>
    </dgm:pt>
    <dgm:pt modelId="{40233BD8-DB6B-4DCE-B2B2-C03F43272FFF}">
      <dgm:prSet custT="1"/>
      <dgm:spPr/>
      <dgm:t>
        <a:bodyPr/>
        <a:lstStyle/>
        <a:p>
          <a:r>
            <a:rPr lang="en-US" sz="1800"/>
            <a:t>Be aware of monitoring procedures</a:t>
          </a:r>
        </a:p>
      </dgm:t>
    </dgm:pt>
    <dgm:pt modelId="{E2E638B8-4301-4EF1-920B-764BDD472E11}" type="parTrans" cxnId="{AFE819A9-DD32-4691-9FB2-8634A0272D17}">
      <dgm:prSet/>
      <dgm:spPr/>
      <dgm:t>
        <a:bodyPr/>
        <a:lstStyle/>
        <a:p>
          <a:endParaRPr lang="en-US" sz="2400"/>
        </a:p>
      </dgm:t>
    </dgm:pt>
    <dgm:pt modelId="{DC70208A-C6E3-43C4-B6DA-96E37BD97A68}" type="sibTrans" cxnId="{AFE819A9-DD32-4691-9FB2-8634A0272D17}">
      <dgm:prSet phldrT="5" phldr="0" custT="1"/>
      <dgm:spPr/>
      <dgm:t>
        <a:bodyPr/>
        <a:lstStyle/>
        <a:p>
          <a:r>
            <a:rPr lang="en-US" sz="4800"/>
            <a:t>5</a:t>
          </a:r>
        </a:p>
      </dgm:t>
    </dgm:pt>
    <dgm:pt modelId="{4176F3EC-277A-4BC0-9AA2-1D28A9AF2454}">
      <dgm:prSet custT="1"/>
      <dgm:spPr/>
      <dgm:t>
        <a:bodyPr/>
        <a:lstStyle/>
        <a:p>
          <a:r>
            <a:rPr lang="en-US" sz="1800"/>
            <a:t>Be aware of inspection requirements</a:t>
          </a:r>
        </a:p>
      </dgm:t>
    </dgm:pt>
    <dgm:pt modelId="{8B9C71A8-C7D4-4ABF-87B4-8B92CF94584A}" type="parTrans" cxnId="{06E51FF5-4AF4-47C1-9041-34FE244201D0}">
      <dgm:prSet/>
      <dgm:spPr/>
      <dgm:t>
        <a:bodyPr/>
        <a:lstStyle/>
        <a:p>
          <a:endParaRPr lang="en-US" sz="2400"/>
        </a:p>
      </dgm:t>
    </dgm:pt>
    <dgm:pt modelId="{4172C4A7-3830-4B52-A995-0662FA9D83D4}" type="sibTrans" cxnId="{06E51FF5-4AF4-47C1-9041-34FE244201D0}">
      <dgm:prSet phldrT="6" phldr="0" custT="1"/>
      <dgm:spPr/>
      <dgm:t>
        <a:bodyPr/>
        <a:lstStyle/>
        <a:p>
          <a:r>
            <a:rPr lang="en-US" sz="4800"/>
            <a:t>6</a:t>
          </a:r>
        </a:p>
      </dgm:t>
    </dgm:pt>
    <dgm:pt modelId="{70B7395A-A6B9-4AE9-9BEC-EB56D5499528}" type="pres">
      <dgm:prSet presAssocID="{E3848195-22FD-4D09-9C8F-18071DD85E79}" presName="Name0" presStyleCnt="0">
        <dgm:presLayoutVars>
          <dgm:animLvl val="lvl"/>
          <dgm:resizeHandles val="exact"/>
        </dgm:presLayoutVars>
      </dgm:prSet>
      <dgm:spPr/>
    </dgm:pt>
    <dgm:pt modelId="{9F999EFD-486D-41CC-9900-BFADB7C4CA75}" type="pres">
      <dgm:prSet presAssocID="{8CCE8038-DE8C-497E-A097-0B9EFFF1DA60}" presName="compositeNode" presStyleCnt="0">
        <dgm:presLayoutVars>
          <dgm:bulletEnabled val="1"/>
        </dgm:presLayoutVars>
      </dgm:prSet>
      <dgm:spPr/>
    </dgm:pt>
    <dgm:pt modelId="{27124ABA-D6EB-4F18-9280-504AE199C541}" type="pres">
      <dgm:prSet presAssocID="{8CCE8038-DE8C-497E-A097-0B9EFFF1DA60}" presName="bgRect" presStyleLbl="bgAccFollowNode1" presStyleIdx="0" presStyleCnt="6"/>
      <dgm:spPr/>
    </dgm:pt>
    <dgm:pt modelId="{9D3D15B2-2658-4610-99DE-1B9F2DFFD1AE}" type="pres">
      <dgm:prSet presAssocID="{4AB11D80-BBEB-412B-9F61-88BCE3F28868}" presName="sibTransNodeCircle" presStyleLbl="alignNode1" presStyleIdx="0" presStyleCnt="12">
        <dgm:presLayoutVars>
          <dgm:chMax val="0"/>
          <dgm:bulletEnabled/>
        </dgm:presLayoutVars>
      </dgm:prSet>
      <dgm:spPr/>
    </dgm:pt>
    <dgm:pt modelId="{B691FE66-5C88-4A75-A170-74FE92D0DDEE}" type="pres">
      <dgm:prSet presAssocID="{8CCE8038-DE8C-497E-A097-0B9EFFF1DA60}" presName="bottomLine" presStyleLbl="alignNode1" presStyleIdx="1" presStyleCnt="12">
        <dgm:presLayoutVars/>
      </dgm:prSet>
      <dgm:spPr/>
    </dgm:pt>
    <dgm:pt modelId="{CE93D1F6-8DC8-4D0F-913B-EB1BF25BF1F0}" type="pres">
      <dgm:prSet presAssocID="{8CCE8038-DE8C-497E-A097-0B9EFFF1DA60}" presName="nodeText" presStyleLbl="bgAccFollowNode1" presStyleIdx="0" presStyleCnt="6">
        <dgm:presLayoutVars>
          <dgm:bulletEnabled val="1"/>
        </dgm:presLayoutVars>
      </dgm:prSet>
      <dgm:spPr/>
    </dgm:pt>
    <dgm:pt modelId="{F9D616CB-085F-4B1A-9EDC-66E24C8707E4}" type="pres">
      <dgm:prSet presAssocID="{4AB11D80-BBEB-412B-9F61-88BCE3F28868}" presName="sibTrans" presStyleCnt="0"/>
      <dgm:spPr/>
    </dgm:pt>
    <dgm:pt modelId="{C813648D-D16B-44F8-BC63-0C781BD0FD1A}" type="pres">
      <dgm:prSet presAssocID="{51B4F47B-CD44-4850-8B67-9A4C5AFE0F3B}" presName="compositeNode" presStyleCnt="0">
        <dgm:presLayoutVars>
          <dgm:bulletEnabled val="1"/>
        </dgm:presLayoutVars>
      </dgm:prSet>
      <dgm:spPr/>
    </dgm:pt>
    <dgm:pt modelId="{4A8DF95B-0353-471F-9AC3-7C651C99012C}" type="pres">
      <dgm:prSet presAssocID="{51B4F47B-CD44-4850-8B67-9A4C5AFE0F3B}" presName="bgRect" presStyleLbl="bgAccFollowNode1" presStyleIdx="1" presStyleCnt="6"/>
      <dgm:spPr/>
    </dgm:pt>
    <dgm:pt modelId="{30C9794A-6C56-4D8C-A6F8-A202D2012322}" type="pres">
      <dgm:prSet presAssocID="{C51CA640-ABA1-4FD0-AAE8-434C069A5209}" presName="sibTransNodeCircle" presStyleLbl="alignNode1" presStyleIdx="2" presStyleCnt="12">
        <dgm:presLayoutVars>
          <dgm:chMax val="0"/>
          <dgm:bulletEnabled/>
        </dgm:presLayoutVars>
      </dgm:prSet>
      <dgm:spPr/>
    </dgm:pt>
    <dgm:pt modelId="{CF0EE14C-740C-4683-AB3E-EDF232E7AC23}" type="pres">
      <dgm:prSet presAssocID="{51B4F47B-CD44-4850-8B67-9A4C5AFE0F3B}" presName="bottomLine" presStyleLbl="alignNode1" presStyleIdx="3" presStyleCnt="12">
        <dgm:presLayoutVars/>
      </dgm:prSet>
      <dgm:spPr/>
    </dgm:pt>
    <dgm:pt modelId="{F43F8C8B-8FED-446D-8864-0E17DB9A84AE}" type="pres">
      <dgm:prSet presAssocID="{51B4F47B-CD44-4850-8B67-9A4C5AFE0F3B}" presName="nodeText" presStyleLbl="bgAccFollowNode1" presStyleIdx="1" presStyleCnt="6">
        <dgm:presLayoutVars>
          <dgm:bulletEnabled val="1"/>
        </dgm:presLayoutVars>
      </dgm:prSet>
      <dgm:spPr/>
    </dgm:pt>
    <dgm:pt modelId="{C66543B4-7CFC-4988-917A-5967CB9DE971}" type="pres">
      <dgm:prSet presAssocID="{C51CA640-ABA1-4FD0-AAE8-434C069A5209}" presName="sibTrans" presStyleCnt="0"/>
      <dgm:spPr/>
    </dgm:pt>
    <dgm:pt modelId="{64515612-D961-4EC5-BB5E-2FF666EFCD3E}" type="pres">
      <dgm:prSet presAssocID="{0733C0B7-712F-4694-A252-6D6CA7FEDD2F}" presName="compositeNode" presStyleCnt="0">
        <dgm:presLayoutVars>
          <dgm:bulletEnabled val="1"/>
        </dgm:presLayoutVars>
      </dgm:prSet>
      <dgm:spPr/>
    </dgm:pt>
    <dgm:pt modelId="{884B4E37-36EA-4836-B0E1-4A66B749AE2D}" type="pres">
      <dgm:prSet presAssocID="{0733C0B7-712F-4694-A252-6D6CA7FEDD2F}" presName="bgRect" presStyleLbl="bgAccFollowNode1" presStyleIdx="2" presStyleCnt="6"/>
      <dgm:spPr/>
    </dgm:pt>
    <dgm:pt modelId="{4EA666B3-2718-4F54-AA80-725E6683CE5A}" type="pres">
      <dgm:prSet presAssocID="{70DF9794-D9BF-4158-875B-D9B93429E7AC}" presName="sibTransNodeCircle" presStyleLbl="alignNode1" presStyleIdx="4" presStyleCnt="12">
        <dgm:presLayoutVars>
          <dgm:chMax val="0"/>
          <dgm:bulletEnabled/>
        </dgm:presLayoutVars>
      </dgm:prSet>
      <dgm:spPr/>
    </dgm:pt>
    <dgm:pt modelId="{EFAC5326-30AB-4291-A347-8E742595FF29}" type="pres">
      <dgm:prSet presAssocID="{0733C0B7-712F-4694-A252-6D6CA7FEDD2F}" presName="bottomLine" presStyleLbl="alignNode1" presStyleIdx="5" presStyleCnt="12">
        <dgm:presLayoutVars/>
      </dgm:prSet>
      <dgm:spPr/>
    </dgm:pt>
    <dgm:pt modelId="{6182D7B4-7B39-4860-986D-3CA10BF9F480}" type="pres">
      <dgm:prSet presAssocID="{0733C0B7-712F-4694-A252-6D6CA7FEDD2F}" presName="nodeText" presStyleLbl="bgAccFollowNode1" presStyleIdx="2" presStyleCnt="6">
        <dgm:presLayoutVars>
          <dgm:bulletEnabled val="1"/>
        </dgm:presLayoutVars>
      </dgm:prSet>
      <dgm:spPr/>
    </dgm:pt>
    <dgm:pt modelId="{283779DE-77A0-4D30-B4A4-906C59D13076}" type="pres">
      <dgm:prSet presAssocID="{70DF9794-D9BF-4158-875B-D9B93429E7AC}" presName="sibTrans" presStyleCnt="0"/>
      <dgm:spPr/>
    </dgm:pt>
    <dgm:pt modelId="{D110596B-F782-4752-9D92-3C548DAA242B}" type="pres">
      <dgm:prSet presAssocID="{FEC2435D-C5B2-41A7-827A-DEF27C6B5CDF}" presName="compositeNode" presStyleCnt="0">
        <dgm:presLayoutVars>
          <dgm:bulletEnabled val="1"/>
        </dgm:presLayoutVars>
      </dgm:prSet>
      <dgm:spPr/>
    </dgm:pt>
    <dgm:pt modelId="{D4D379BB-5A98-4BBA-9CE4-1B13EF465F7C}" type="pres">
      <dgm:prSet presAssocID="{FEC2435D-C5B2-41A7-827A-DEF27C6B5CDF}" presName="bgRect" presStyleLbl="bgAccFollowNode1" presStyleIdx="3" presStyleCnt="6"/>
      <dgm:spPr/>
    </dgm:pt>
    <dgm:pt modelId="{954A721E-7E0C-4661-95FE-D0813F36700A}" type="pres">
      <dgm:prSet presAssocID="{5884D24A-CF05-4C83-98AA-8A0BBD58A1B2}" presName="sibTransNodeCircle" presStyleLbl="alignNode1" presStyleIdx="6" presStyleCnt="12">
        <dgm:presLayoutVars>
          <dgm:chMax val="0"/>
          <dgm:bulletEnabled/>
        </dgm:presLayoutVars>
      </dgm:prSet>
      <dgm:spPr/>
    </dgm:pt>
    <dgm:pt modelId="{7A497D91-82EA-4DB3-B142-2526D2AB2826}" type="pres">
      <dgm:prSet presAssocID="{FEC2435D-C5B2-41A7-827A-DEF27C6B5CDF}" presName="bottomLine" presStyleLbl="alignNode1" presStyleIdx="7" presStyleCnt="12">
        <dgm:presLayoutVars/>
      </dgm:prSet>
      <dgm:spPr/>
    </dgm:pt>
    <dgm:pt modelId="{D98EA0CC-3453-48C6-A506-6B4154C08F9C}" type="pres">
      <dgm:prSet presAssocID="{FEC2435D-C5B2-41A7-827A-DEF27C6B5CDF}" presName="nodeText" presStyleLbl="bgAccFollowNode1" presStyleIdx="3" presStyleCnt="6">
        <dgm:presLayoutVars>
          <dgm:bulletEnabled val="1"/>
        </dgm:presLayoutVars>
      </dgm:prSet>
      <dgm:spPr/>
    </dgm:pt>
    <dgm:pt modelId="{7EEF888A-1F45-434C-9452-99992CC20708}" type="pres">
      <dgm:prSet presAssocID="{5884D24A-CF05-4C83-98AA-8A0BBD58A1B2}" presName="sibTrans" presStyleCnt="0"/>
      <dgm:spPr/>
    </dgm:pt>
    <dgm:pt modelId="{55F32762-E95C-4A27-A6FD-92D66202E20E}" type="pres">
      <dgm:prSet presAssocID="{40233BD8-DB6B-4DCE-B2B2-C03F43272FFF}" presName="compositeNode" presStyleCnt="0">
        <dgm:presLayoutVars>
          <dgm:bulletEnabled val="1"/>
        </dgm:presLayoutVars>
      </dgm:prSet>
      <dgm:spPr/>
    </dgm:pt>
    <dgm:pt modelId="{3714D6E8-DC43-4B8F-B20B-A63672233F67}" type="pres">
      <dgm:prSet presAssocID="{40233BD8-DB6B-4DCE-B2B2-C03F43272FFF}" presName="bgRect" presStyleLbl="bgAccFollowNode1" presStyleIdx="4" presStyleCnt="6"/>
      <dgm:spPr/>
    </dgm:pt>
    <dgm:pt modelId="{1EEB9AA8-F860-492C-B35E-9CDEE6D53CD9}" type="pres">
      <dgm:prSet presAssocID="{DC70208A-C6E3-43C4-B6DA-96E37BD97A68}" presName="sibTransNodeCircle" presStyleLbl="alignNode1" presStyleIdx="8" presStyleCnt="12">
        <dgm:presLayoutVars>
          <dgm:chMax val="0"/>
          <dgm:bulletEnabled/>
        </dgm:presLayoutVars>
      </dgm:prSet>
      <dgm:spPr/>
    </dgm:pt>
    <dgm:pt modelId="{AE117448-CCAF-47D3-9132-E9603B9E2A93}" type="pres">
      <dgm:prSet presAssocID="{40233BD8-DB6B-4DCE-B2B2-C03F43272FFF}" presName="bottomLine" presStyleLbl="alignNode1" presStyleIdx="9" presStyleCnt="12">
        <dgm:presLayoutVars/>
      </dgm:prSet>
      <dgm:spPr/>
    </dgm:pt>
    <dgm:pt modelId="{397DE2A4-9767-4D3F-89A4-F8EC509B0407}" type="pres">
      <dgm:prSet presAssocID="{40233BD8-DB6B-4DCE-B2B2-C03F43272FFF}" presName="nodeText" presStyleLbl="bgAccFollowNode1" presStyleIdx="4" presStyleCnt="6">
        <dgm:presLayoutVars>
          <dgm:bulletEnabled val="1"/>
        </dgm:presLayoutVars>
      </dgm:prSet>
      <dgm:spPr/>
    </dgm:pt>
    <dgm:pt modelId="{1A9968DC-AE45-423C-B3FF-C493581FDC14}" type="pres">
      <dgm:prSet presAssocID="{DC70208A-C6E3-43C4-B6DA-96E37BD97A68}" presName="sibTrans" presStyleCnt="0"/>
      <dgm:spPr/>
    </dgm:pt>
    <dgm:pt modelId="{9984DC5C-F1F3-4C44-B854-E12E6500C6CE}" type="pres">
      <dgm:prSet presAssocID="{4176F3EC-277A-4BC0-9AA2-1D28A9AF2454}" presName="compositeNode" presStyleCnt="0">
        <dgm:presLayoutVars>
          <dgm:bulletEnabled val="1"/>
        </dgm:presLayoutVars>
      </dgm:prSet>
      <dgm:spPr/>
    </dgm:pt>
    <dgm:pt modelId="{CFE48E88-4C71-4A99-BD39-F025E986A959}" type="pres">
      <dgm:prSet presAssocID="{4176F3EC-277A-4BC0-9AA2-1D28A9AF2454}" presName="bgRect" presStyleLbl="bgAccFollowNode1" presStyleIdx="5" presStyleCnt="6"/>
      <dgm:spPr/>
    </dgm:pt>
    <dgm:pt modelId="{E1D0F6E8-3F2D-4834-9E9C-58EBFBBA7340}" type="pres">
      <dgm:prSet presAssocID="{4172C4A7-3830-4B52-A995-0662FA9D83D4}" presName="sibTransNodeCircle" presStyleLbl="alignNode1" presStyleIdx="10" presStyleCnt="12">
        <dgm:presLayoutVars>
          <dgm:chMax val="0"/>
          <dgm:bulletEnabled/>
        </dgm:presLayoutVars>
      </dgm:prSet>
      <dgm:spPr/>
    </dgm:pt>
    <dgm:pt modelId="{A727159C-DD36-43E5-B22A-B9B743F8DE0A}" type="pres">
      <dgm:prSet presAssocID="{4176F3EC-277A-4BC0-9AA2-1D28A9AF2454}" presName="bottomLine" presStyleLbl="alignNode1" presStyleIdx="11" presStyleCnt="12">
        <dgm:presLayoutVars/>
      </dgm:prSet>
      <dgm:spPr/>
    </dgm:pt>
    <dgm:pt modelId="{93259D39-375A-40F1-8CB7-E95D21FC64F2}" type="pres">
      <dgm:prSet presAssocID="{4176F3EC-277A-4BC0-9AA2-1D28A9AF2454}" presName="nodeText" presStyleLbl="bgAccFollowNode1" presStyleIdx="5" presStyleCnt="6">
        <dgm:presLayoutVars>
          <dgm:bulletEnabled val="1"/>
        </dgm:presLayoutVars>
      </dgm:prSet>
      <dgm:spPr/>
    </dgm:pt>
  </dgm:ptLst>
  <dgm:cxnLst>
    <dgm:cxn modelId="{79E65A0C-AC9E-4E0E-8D30-25D09327B6A6}" type="presOf" srcId="{51B4F47B-CD44-4850-8B67-9A4C5AFE0F3B}" destId="{4A8DF95B-0353-471F-9AC3-7C651C99012C}" srcOrd="0" destOrd="0" presId="urn:microsoft.com/office/officeart/2016/7/layout/BasicLinearProcessNumbered"/>
    <dgm:cxn modelId="{A0F0D92E-3A15-4483-9799-77A8AD0D2547}" type="presOf" srcId="{8CCE8038-DE8C-497E-A097-0B9EFFF1DA60}" destId="{27124ABA-D6EB-4F18-9280-504AE199C541}" srcOrd="0" destOrd="0" presId="urn:microsoft.com/office/officeart/2016/7/layout/BasicLinearProcessNumbered"/>
    <dgm:cxn modelId="{B1C2C43D-958C-47FE-9E99-CC213DB049D7}" type="presOf" srcId="{70DF9794-D9BF-4158-875B-D9B93429E7AC}" destId="{4EA666B3-2718-4F54-AA80-725E6683CE5A}" srcOrd="0" destOrd="0" presId="urn:microsoft.com/office/officeart/2016/7/layout/BasicLinearProcessNumbered"/>
    <dgm:cxn modelId="{766DF53D-3BCF-48C5-964C-E5BCD9986A90}" type="presOf" srcId="{5884D24A-CF05-4C83-98AA-8A0BBD58A1B2}" destId="{954A721E-7E0C-4661-95FE-D0813F36700A}" srcOrd="0" destOrd="0" presId="urn:microsoft.com/office/officeart/2016/7/layout/BasicLinearProcessNumbered"/>
    <dgm:cxn modelId="{DDB9DF42-62B8-4F96-BE97-62054BFD06C6}" srcId="{E3848195-22FD-4D09-9C8F-18071DD85E79}" destId="{0733C0B7-712F-4694-A252-6D6CA7FEDD2F}" srcOrd="2" destOrd="0" parTransId="{03CA5A90-60CA-4EFC-AED7-969645111A42}" sibTransId="{70DF9794-D9BF-4158-875B-D9B93429E7AC}"/>
    <dgm:cxn modelId="{1B3CE545-4002-411B-BFC2-292791B1A3F2}" type="presOf" srcId="{E3848195-22FD-4D09-9C8F-18071DD85E79}" destId="{70B7395A-A6B9-4AE9-9BEC-EB56D5499528}" srcOrd="0" destOrd="0" presId="urn:microsoft.com/office/officeart/2016/7/layout/BasicLinearProcessNumbered"/>
    <dgm:cxn modelId="{B2BFDB66-F90D-42B9-94A3-E968735BD569}" type="presOf" srcId="{4176F3EC-277A-4BC0-9AA2-1D28A9AF2454}" destId="{CFE48E88-4C71-4A99-BD39-F025E986A959}" srcOrd="0" destOrd="0" presId="urn:microsoft.com/office/officeart/2016/7/layout/BasicLinearProcessNumbered"/>
    <dgm:cxn modelId="{F5965F67-2E7C-46DE-B839-FFA5F524E41C}" srcId="{E3848195-22FD-4D09-9C8F-18071DD85E79}" destId="{51B4F47B-CD44-4850-8B67-9A4C5AFE0F3B}" srcOrd="1" destOrd="0" parTransId="{55760538-7B9E-4D0F-956C-095C9688705B}" sibTransId="{C51CA640-ABA1-4FD0-AAE8-434C069A5209}"/>
    <dgm:cxn modelId="{EB4CD86C-141F-4B42-A3FA-127D63EF7706}" type="presOf" srcId="{8CCE8038-DE8C-497E-A097-0B9EFFF1DA60}" destId="{CE93D1F6-8DC8-4D0F-913B-EB1BF25BF1F0}" srcOrd="1" destOrd="0" presId="urn:microsoft.com/office/officeart/2016/7/layout/BasicLinearProcessNumbered"/>
    <dgm:cxn modelId="{836C6375-BEF2-4CA6-B449-F5EAC4641E48}" type="presOf" srcId="{0733C0B7-712F-4694-A252-6D6CA7FEDD2F}" destId="{6182D7B4-7B39-4860-986D-3CA10BF9F480}" srcOrd="1" destOrd="0" presId="urn:microsoft.com/office/officeart/2016/7/layout/BasicLinearProcessNumbered"/>
    <dgm:cxn modelId="{2935F457-1E3E-471C-A7FC-51CADB515152}" type="presOf" srcId="{40233BD8-DB6B-4DCE-B2B2-C03F43272FFF}" destId="{3714D6E8-DC43-4B8F-B20B-A63672233F67}" srcOrd="0" destOrd="0" presId="urn:microsoft.com/office/officeart/2016/7/layout/BasicLinearProcessNumbered"/>
    <dgm:cxn modelId="{F79B8487-0095-4352-8EB1-81111F07A0AC}" srcId="{E3848195-22FD-4D09-9C8F-18071DD85E79}" destId="{8CCE8038-DE8C-497E-A097-0B9EFFF1DA60}" srcOrd="0" destOrd="0" parTransId="{9D56CC17-FF92-4257-B201-3E4293777136}" sibTransId="{4AB11D80-BBEB-412B-9F61-88BCE3F28868}"/>
    <dgm:cxn modelId="{3B0D8492-32EF-416B-96C4-3A0AA1C3695D}" type="presOf" srcId="{FEC2435D-C5B2-41A7-827A-DEF27C6B5CDF}" destId="{D4D379BB-5A98-4BBA-9CE4-1B13EF465F7C}" srcOrd="0" destOrd="0" presId="urn:microsoft.com/office/officeart/2016/7/layout/BasicLinearProcessNumbered"/>
    <dgm:cxn modelId="{CE734295-E574-467D-8717-6F89601A9A4E}" type="presOf" srcId="{0733C0B7-712F-4694-A252-6D6CA7FEDD2F}" destId="{884B4E37-36EA-4836-B0E1-4A66B749AE2D}" srcOrd="0" destOrd="0" presId="urn:microsoft.com/office/officeart/2016/7/layout/BasicLinearProcessNumbered"/>
    <dgm:cxn modelId="{195BDE9C-67C0-4185-A82F-2F23FBDFFCC3}" srcId="{E3848195-22FD-4D09-9C8F-18071DD85E79}" destId="{FEC2435D-C5B2-41A7-827A-DEF27C6B5CDF}" srcOrd="3" destOrd="0" parTransId="{E4A81EB9-6151-4214-9DA9-983D1C96BA6A}" sibTransId="{5884D24A-CF05-4C83-98AA-8A0BBD58A1B2}"/>
    <dgm:cxn modelId="{DC197DA3-5B54-48EB-BC30-540DEE574762}" type="presOf" srcId="{C51CA640-ABA1-4FD0-AAE8-434C069A5209}" destId="{30C9794A-6C56-4D8C-A6F8-A202D2012322}" srcOrd="0" destOrd="0" presId="urn:microsoft.com/office/officeart/2016/7/layout/BasicLinearProcessNumbered"/>
    <dgm:cxn modelId="{AFE819A9-DD32-4691-9FB2-8634A0272D17}" srcId="{E3848195-22FD-4D09-9C8F-18071DD85E79}" destId="{40233BD8-DB6B-4DCE-B2B2-C03F43272FFF}" srcOrd="4" destOrd="0" parTransId="{E2E638B8-4301-4EF1-920B-764BDD472E11}" sibTransId="{DC70208A-C6E3-43C4-B6DA-96E37BD97A68}"/>
    <dgm:cxn modelId="{6BE2D4AA-270B-4BA4-ACF2-9EB2BD17C493}" type="presOf" srcId="{DC70208A-C6E3-43C4-B6DA-96E37BD97A68}" destId="{1EEB9AA8-F860-492C-B35E-9CDEE6D53CD9}" srcOrd="0" destOrd="0" presId="urn:microsoft.com/office/officeart/2016/7/layout/BasicLinearProcessNumbered"/>
    <dgm:cxn modelId="{42E341BF-F6B0-410E-A107-BEA465215C06}" type="presOf" srcId="{4172C4A7-3830-4B52-A995-0662FA9D83D4}" destId="{E1D0F6E8-3F2D-4834-9E9C-58EBFBBA7340}" srcOrd="0" destOrd="0" presId="urn:microsoft.com/office/officeart/2016/7/layout/BasicLinearProcessNumbered"/>
    <dgm:cxn modelId="{AC3BA4D1-884B-44CE-9D33-CAAE694EEBCD}" type="presOf" srcId="{4AB11D80-BBEB-412B-9F61-88BCE3F28868}" destId="{9D3D15B2-2658-4610-99DE-1B9F2DFFD1AE}" srcOrd="0" destOrd="0" presId="urn:microsoft.com/office/officeart/2016/7/layout/BasicLinearProcessNumbered"/>
    <dgm:cxn modelId="{FC9149D7-94EA-4FEB-B33F-26858F11CD7A}" type="presOf" srcId="{51B4F47B-CD44-4850-8B67-9A4C5AFE0F3B}" destId="{F43F8C8B-8FED-446D-8864-0E17DB9A84AE}" srcOrd="1" destOrd="0" presId="urn:microsoft.com/office/officeart/2016/7/layout/BasicLinearProcessNumbered"/>
    <dgm:cxn modelId="{C99F43DE-3292-4BCB-9A96-118504556617}" type="presOf" srcId="{4176F3EC-277A-4BC0-9AA2-1D28A9AF2454}" destId="{93259D39-375A-40F1-8CB7-E95D21FC64F2}" srcOrd="1" destOrd="0" presId="urn:microsoft.com/office/officeart/2016/7/layout/BasicLinearProcessNumbered"/>
    <dgm:cxn modelId="{2451A8DF-9980-49EA-B462-343C6E6CEDD0}" type="presOf" srcId="{FEC2435D-C5B2-41A7-827A-DEF27C6B5CDF}" destId="{D98EA0CC-3453-48C6-A506-6B4154C08F9C}" srcOrd="1" destOrd="0" presId="urn:microsoft.com/office/officeart/2016/7/layout/BasicLinearProcessNumbered"/>
    <dgm:cxn modelId="{B2A268E1-B8B0-443E-A657-4B2181493BE6}" type="presOf" srcId="{40233BD8-DB6B-4DCE-B2B2-C03F43272FFF}" destId="{397DE2A4-9767-4D3F-89A4-F8EC509B0407}" srcOrd="1" destOrd="0" presId="urn:microsoft.com/office/officeart/2016/7/layout/BasicLinearProcessNumbered"/>
    <dgm:cxn modelId="{06E51FF5-4AF4-47C1-9041-34FE244201D0}" srcId="{E3848195-22FD-4D09-9C8F-18071DD85E79}" destId="{4176F3EC-277A-4BC0-9AA2-1D28A9AF2454}" srcOrd="5" destOrd="0" parTransId="{8B9C71A8-C7D4-4ABF-87B4-8B92CF94584A}" sibTransId="{4172C4A7-3830-4B52-A995-0662FA9D83D4}"/>
    <dgm:cxn modelId="{48E668C3-C31C-4E8F-A604-DCD528AA5C82}" type="presParOf" srcId="{70B7395A-A6B9-4AE9-9BEC-EB56D5499528}" destId="{9F999EFD-486D-41CC-9900-BFADB7C4CA75}" srcOrd="0" destOrd="0" presId="urn:microsoft.com/office/officeart/2016/7/layout/BasicLinearProcessNumbered"/>
    <dgm:cxn modelId="{AC8B4B78-F465-4FDA-8364-F48EF3113339}" type="presParOf" srcId="{9F999EFD-486D-41CC-9900-BFADB7C4CA75}" destId="{27124ABA-D6EB-4F18-9280-504AE199C541}" srcOrd="0" destOrd="0" presId="urn:microsoft.com/office/officeart/2016/7/layout/BasicLinearProcessNumbered"/>
    <dgm:cxn modelId="{BC2E5CDD-16A0-4A68-A48E-F28FC80A1AB2}" type="presParOf" srcId="{9F999EFD-486D-41CC-9900-BFADB7C4CA75}" destId="{9D3D15B2-2658-4610-99DE-1B9F2DFFD1AE}" srcOrd="1" destOrd="0" presId="urn:microsoft.com/office/officeart/2016/7/layout/BasicLinearProcessNumbered"/>
    <dgm:cxn modelId="{423141A1-E349-4B34-9AC9-EC1F9E6931D5}" type="presParOf" srcId="{9F999EFD-486D-41CC-9900-BFADB7C4CA75}" destId="{B691FE66-5C88-4A75-A170-74FE92D0DDEE}" srcOrd="2" destOrd="0" presId="urn:microsoft.com/office/officeart/2016/7/layout/BasicLinearProcessNumbered"/>
    <dgm:cxn modelId="{E78783F4-D10F-4A48-8F00-86EA84C51C47}" type="presParOf" srcId="{9F999EFD-486D-41CC-9900-BFADB7C4CA75}" destId="{CE93D1F6-8DC8-4D0F-913B-EB1BF25BF1F0}" srcOrd="3" destOrd="0" presId="urn:microsoft.com/office/officeart/2016/7/layout/BasicLinearProcessNumbered"/>
    <dgm:cxn modelId="{0A66D27A-F96D-4EA9-9A7D-6F72A591FD98}" type="presParOf" srcId="{70B7395A-A6B9-4AE9-9BEC-EB56D5499528}" destId="{F9D616CB-085F-4B1A-9EDC-66E24C8707E4}" srcOrd="1" destOrd="0" presId="urn:microsoft.com/office/officeart/2016/7/layout/BasicLinearProcessNumbered"/>
    <dgm:cxn modelId="{040339B4-C038-4E53-8020-5EF0F4F306D6}" type="presParOf" srcId="{70B7395A-A6B9-4AE9-9BEC-EB56D5499528}" destId="{C813648D-D16B-44F8-BC63-0C781BD0FD1A}" srcOrd="2" destOrd="0" presId="urn:microsoft.com/office/officeart/2016/7/layout/BasicLinearProcessNumbered"/>
    <dgm:cxn modelId="{0341E59C-CDB6-4F79-8D0B-3196C3408BAE}" type="presParOf" srcId="{C813648D-D16B-44F8-BC63-0C781BD0FD1A}" destId="{4A8DF95B-0353-471F-9AC3-7C651C99012C}" srcOrd="0" destOrd="0" presId="urn:microsoft.com/office/officeart/2016/7/layout/BasicLinearProcessNumbered"/>
    <dgm:cxn modelId="{18F728C4-3C9A-4EC2-96CD-9C9F326790B8}" type="presParOf" srcId="{C813648D-D16B-44F8-BC63-0C781BD0FD1A}" destId="{30C9794A-6C56-4D8C-A6F8-A202D2012322}" srcOrd="1" destOrd="0" presId="urn:microsoft.com/office/officeart/2016/7/layout/BasicLinearProcessNumbered"/>
    <dgm:cxn modelId="{4C716318-021F-4623-92DD-A01614BF45A7}" type="presParOf" srcId="{C813648D-D16B-44F8-BC63-0C781BD0FD1A}" destId="{CF0EE14C-740C-4683-AB3E-EDF232E7AC23}" srcOrd="2" destOrd="0" presId="urn:microsoft.com/office/officeart/2016/7/layout/BasicLinearProcessNumbered"/>
    <dgm:cxn modelId="{659353A6-E680-45A6-AAD3-29B56967B8EB}" type="presParOf" srcId="{C813648D-D16B-44F8-BC63-0C781BD0FD1A}" destId="{F43F8C8B-8FED-446D-8864-0E17DB9A84AE}" srcOrd="3" destOrd="0" presId="urn:microsoft.com/office/officeart/2016/7/layout/BasicLinearProcessNumbered"/>
    <dgm:cxn modelId="{512BCFF5-4115-4892-BD70-6931E37EC053}" type="presParOf" srcId="{70B7395A-A6B9-4AE9-9BEC-EB56D5499528}" destId="{C66543B4-7CFC-4988-917A-5967CB9DE971}" srcOrd="3" destOrd="0" presId="urn:microsoft.com/office/officeart/2016/7/layout/BasicLinearProcessNumbered"/>
    <dgm:cxn modelId="{264EF72E-04F7-401F-9199-81AABDF6CAFE}" type="presParOf" srcId="{70B7395A-A6B9-4AE9-9BEC-EB56D5499528}" destId="{64515612-D961-4EC5-BB5E-2FF666EFCD3E}" srcOrd="4" destOrd="0" presId="urn:microsoft.com/office/officeart/2016/7/layout/BasicLinearProcessNumbered"/>
    <dgm:cxn modelId="{0A0E63F5-7C20-4691-BC5A-FB35A2A1C607}" type="presParOf" srcId="{64515612-D961-4EC5-BB5E-2FF666EFCD3E}" destId="{884B4E37-36EA-4836-B0E1-4A66B749AE2D}" srcOrd="0" destOrd="0" presId="urn:microsoft.com/office/officeart/2016/7/layout/BasicLinearProcessNumbered"/>
    <dgm:cxn modelId="{EDBAF444-D220-43A5-A84E-147ECCA374C6}" type="presParOf" srcId="{64515612-D961-4EC5-BB5E-2FF666EFCD3E}" destId="{4EA666B3-2718-4F54-AA80-725E6683CE5A}" srcOrd="1" destOrd="0" presId="urn:microsoft.com/office/officeart/2016/7/layout/BasicLinearProcessNumbered"/>
    <dgm:cxn modelId="{50471606-D020-4F34-A84C-4B4397C64FB4}" type="presParOf" srcId="{64515612-D961-4EC5-BB5E-2FF666EFCD3E}" destId="{EFAC5326-30AB-4291-A347-8E742595FF29}" srcOrd="2" destOrd="0" presId="urn:microsoft.com/office/officeart/2016/7/layout/BasicLinearProcessNumbered"/>
    <dgm:cxn modelId="{3540A47C-B71E-4867-BE18-2A7DBEDA0DD8}" type="presParOf" srcId="{64515612-D961-4EC5-BB5E-2FF666EFCD3E}" destId="{6182D7B4-7B39-4860-986D-3CA10BF9F480}" srcOrd="3" destOrd="0" presId="urn:microsoft.com/office/officeart/2016/7/layout/BasicLinearProcessNumbered"/>
    <dgm:cxn modelId="{66EB7F6F-6CEE-4B57-92AC-0ECAE6A5E634}" type="presParOf" srcId="{70B7395A-A6B9-4AE9-9BEC-EB56D5499528}" destId="{283779DE-77A0-4D30-B4A4-906C59D13076}" srcOrd="5" destOrd="0" presId="urn:microsoft.com/office/officeart/2016/7/layout/BasicLinearProcessNumbered"/>
    <dgm:cxn modelId="{8274AD97-9488-4022-8E3D-9FF276EBB0AA}" type="presParOf" srcId="{70B7395A-A6B9-4AE9-9BEC-EB56D5499528}" destId="{D110596B-F782-4752-9D92-3C548DAA242B}" srcOrd="6" destOrd="0" presId="urn:microsoft.com/office/officeart/2016/7/layout/BasicLinearProcessNumbered"/>
    <dgm:cxn modelId="{B321B129-8B62-47DC-A15A-5833D3492C7E}" type="presParOf" srcId="{D110596B-F782-4752-9D92-3C548DAA242B}" destId="{D4D379BB-5A98-4BBA-9CE4-1B13EF465F7C}" srcOrd="0" destOrd="0" presId="urn:microsoft.com/office/officeart/2016/7/layout/BasicLinearProcessNumbered"/>
    <dgm:cxn modelId="{801AFCC4-2340-483C-83B1-2F7AD627007C}" type="presParOf" srcId="{D110596B-F782-4752-9D92-3C548DAA242B}" destId="{954A721E-7E0C-4661-95FE-D0813F36700A}" srcOrd="1" destOrd="0" presId="urn:microsoft.com/office/officeart/2016/7/layout/BasicLinearProcessNumbered"/>
    <dgm:cxn modelId="{1B9C786D-8535-4CD7-877F-1427C73D2B72}" type="presParOf" srcId="{D110596B-F782-4752-9D92-3C548DAA242B}" destId="{7A497D91-82EA-4DB3-B142-2526D2AB2826}" srcOrd="2" destOrd="0" presId="urn:microsoft.com/office/officeart/2016/7/layout/BasicLinearProcessNumbered"/>
    <dgm:cxn modelId="{CE696833-C8CF-4950-ABD7-1795498BA92C}" type="presParOf" srcId="{D110596B-F782-4752-9D92-3C548DAA242B}" destId="{D98EA0CC-3453-48C6-A506-6B4154C08F9C}" srcOrd="3" destOrd="0" presId="urn:microsoft.com/office/officeart/2016/7/layout/BasicLinearProcessNumbered"/>
    <dgm:cxn modelId="{7D9E4044-6262-4843-AEC0-A2EEDBA81E1B}" type="presParOf" srcId="{70B7395A-A6B9-4AE9-9BEC-EB56D5499528}" destId="{7EEF888A-1F45-434C-9452-99992CC20708}" srcOrd="7" destOrd="0" presId="urn:microsoft.com/office/officeart/2016/7/layout/BasicLinearProcessNumbered"/>
    <dgm:cxn modelId="{004C5DE3-AC0A-444D-9D8C-46C1FFF3C1B8}" type="presParOf" srcId="{70B7395A-A6B9-4AE9-9BEC-EB56D5499528}" destId="{55F32762-E95C-4A27-A6FD-92D66202E20E}" srcOrd="8" destOrd="0" presId="urn:microsoft.com/office/officeart/2016/7/layout/BasicLinearProcessNumbered"/>
    <dgm:cxn modelId="{44E8396B-41AA-4EB7-8444-9E45275BDA10}" type="presParOf" srcId="{55F32762-E95C-4A27-A6FD-92D66202E20E}" destId="{3714D6E8-DC43-4B8F-B20B-A63672233F67}" srcOrd="0" destOrd="0" presId="urn:microsoft.com/office/officeart/2016/7/layout/BasicLinearProcessNumbered"/>
    <dgm:cxn modelId="{9BCC3456-3979-47C5-85DD-F8B274800A0D}" type="presParOf" srcId="{55F32762-E95C-4A27-A6FD-92D66202E20E}" destId="{1EEB9AA8-F860-492C-B35E-9CDEE6D53CD9}" srcOrd="1" destOrd="0" presId="urn:microsoft.com/office/officeart/2016/7/layout/BasicLinearProcessNumbered"/>
    <dgm:cxn modelId="{650A450D-2FBC-412C-B57C-7BD9AEADEE32}" type="presParOf" srcId="{55F32762-E95C-4A27-A6FD-92D66202E20E}" destId="{AE117448-CCAF-47D3-9132-E9603B9E2A93}" srcOrd="2" destOrd="0" presId="urn:microsoft.com/office/officeart/2016/7/layout/BasicLinearProcessNumbered"/>
    <dgm:cxn modelId="{C831CFC6-4905-4D35-9398-F32CA47FDFAA}" type="presParOf" srcId="{55F32762-E95C-4A27-A6FD-92D66202E20E}" destId="{397DE2A4-9767-4D3F-89A4-F8EC509B0407}" srcOrd="3" destOrd="0" presId="urn:microsoft.com/office/officeart/2016/7/layout/BasicLinearProcessNumbered"/>
    <dgm:cxn modelId="{A5975E0D-6000-45C0-A50F-F8F8DFE92CB9}" type="presParOf" srcId="{70B7395A-A6B9-4AE9-9BEC-EB56D5499528}" destId="{1A9968DC-AE45-423C-B3FF-C493581FDC14}" srcOrd="9" destOrd="0" presId="urn:microsoft.com/office/officeart/2016/7/layout/BasicLinearProcessNumbered"/>
    <dgm:cxn modelId="{DDBE27D5-8585-4D05-A94D-A8C9E582660B}" type="presParOf" srcId="{70B7395A-A6B9-4AE9-9BEC-EB56D5499528}" destId="{9984DC5C-F1F3-4C44-B854-E12E6500C6CE}" srcOrd="10" destOrd="0" presId="urn:microsoft.com/office/officeart/2016/7/layout/BasicLinearProcessNumbered"/>
    <dgm:cxn modelId="{CCB46AA5-E6BD-438C-8B70-70D715DB1EA4}" type="presParOf" srcId="{9984DC5C-F1F3-4C44-B854-E12E6500C6CE}" destId="{CFE48E88-4C71-4A99-BD39-F025E986A959}" srcOrd="0" destOrd="0" presId="urn:microsoft.com/office/officeart/2016/7/layout/BasicLinearProcessNumbered"/>
    <dgm:cxn modelId="{8FAC3615-EA47-4ABF-8775-7E6A69010214}" type="presParOf" srcId="{9984DC5C-F1F3-4C44-B854-E12E6500C6CE}" destId="{E1D0F6E8-3F2D-4834-9E9C-58EBFBBA7340}" srcOrd="1" destOrd="0" presId="urn:microsoft.com/office/officeart/2016/7/layout/BasicLinearProcessNumbered"/>
    <dgm:cxn modelId="{043361A3-AD5D-40C4-9A18-BEE7E0EFEBF3}" type="presParOf" srcId="{9984DC5C-F1F3-4C44-B854-E12E6500C6CE}" destId="{A727159C-DD36-43E5-B22A-B9B743F8DE0A}" srcOrd="2" destOrd="0" presId="urn:microsoft.com/office/officeart/2016/7/layout/BasicLinearProcessNumbered"/>
    <dgm:cxn modelId="{DACCEE6C-7FD0-4084-AF8A-1CA11AC39841}" type="presParOf" srcId="{9984DC5C-F1F3-4C44-B854-E12E6500C6CE}" destId="{93259D39-375A-40F1-8CB7-E95D21FC64F2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7CFA2-FD1A-49A9-8E87-5E5E921DDA50}">
      <dsp:nvSpPr>
        <dsp:cNvPr id="0" name=""/>
        <dsp:cNvSpPr/>
      </dsp:nvSpPr>
      <dsp:spPr>
        <a:xfrm>
          <a:off x="1394" y="483419"/>
          <a:ext cx="3263343" cy="1631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One way is through outreach and education​</a:t>
          </a:r>
          <a:endParaRPr lang="en-US" sz="2400" kern="1200" dirty="0"/>
        </a:p>
      </dsp:txBody>
      <dsp:txXfrm>
        <a:off x="49184" y="531209"/>
        <a:ext cx="3167763" cy="1536091"/>
      </dsp:txXfrm>
    </dsp:sp>
    <dsp:sp modelId="{494FD668-7364-4D25-BBB2-06846D3CAE1E}">
      <dsp:nvSpPr>
        <dsp:cNvPr id="0" name=""/>
        <dsp:cNvSpPr/>
      </dsp:nvSpPr>
      <dsp:spPr>
        <a:xfrm>
          <a:off x="4080574" y="483419"/>
          <a:ext cx="3263343" cy="1631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This can decrease the number of discharges by residents or contractors​</a:t>
          </a:r>
          <a:endParaRPr lang="en-US" sz="2400" kern="1200"/>
        </a:p>
      </dsp:txBody>
      <dsp:txXfrm>
        <a:off x="4128364" y="531209"/>
        <a:ext cx="3167763" cy="1536091"/>
      </dsp:txXfrm>
    </dsp:sp>
    <dsp:sp modelId="{B4D2D061-1064-4BBA-8979-BEAC6A021826}">
      <dsp:nvSpPr>
        <dsp:cNvPr id="0" name=""/>
        <dsp:cNvSpPr/>
      </dsp:nvSpPr>
      <dsp:spPr>
        <a:xfrm>
          <a:off x="8159753" y="483419"/>
          <a:ext cx="3263343" cy="1631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Eliminating some discharges could require substantial efforts and costs​</a:t>
          </a:r>
          <a:endParaRPr lang="en-US" sz="2400" kern="1200"/>
        </a:p>
      </dsp:txBody>
      <dsp:txXfrm>
        <a:off x="8207543" y="531209"/>
        <a:ext cx="3167763" cy="1536091"/>
      </dsp:txXfrm>
    </dsp:sp>
    <dsp:sp modelId="{0E6B7BCF-C1C0-4C5C-BA23-6EED46EBBB1A}">
      <dsp:nvSpPr>
        <dsp:cNvPr id="0" name=""/>
        <dsp:cNvSpPr/>
      </dsp:nvSpPr>
      <dsp:spPr>
        <a:xfrm>
          <a:off x="8486088" y="2115091"/>
          <a:ext cx="326334" cy="1223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3753"/>
              </a:lnTo>
              <a:lnTo>
                <a:pt x="326334" y="12237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098F-EB14-4A05-A1E3-B51A0462E816}">
      <dsp:nvSpPr>
        <dsp:cNvPr id="0" name=""/>
        <dsp:cNvSpPr/>
      </dsp:nvSpPr>
      <dsp:spPr>
        <a:xfrm>
          <a:off x="8812422" y="2523009"/>
          <a:ext cx="2610674" cy="16316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i.e., fixing failed septic systems</a:t>
          </a:r>
          <a:endParaRPr lang="en-US" sz="2800" kern="1200" dirty="0"/>
        </a:p>
      </dsp:txBody>
      <dsp:txXfrm>
        <a:off x="8860212" y="2570799"/>
        <a:ext cx="2515094" cy="15360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BB781-FE30-4E79-A04B-120026075586}">
      <dsp:nvSpPr>
        <dsp:cNvPr id="0" name=""/>
        <dsp:cNvSpPr/>
      </dsp:nvSpPr>
      <dsp:spPr>
        <a:xfrm>
          <a:off x="0" y="703"/>
          <a:ext cx="640873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33D431-89DC-479E-A9BF-3780D94EAC3F}">
      <dsp:nvSpPr>
        <dsp:cNvPr id="0" name=""/>
        <dsp:cNvSpPr/>
      </dsp:nvSpPr>
      <dsp:spPr>
        <a:xfrm>
          <a:off x="0" y="703"/>
          <a:ext cx="6408738" cy="822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If an illicit discharge is detected, gather the following information:​</a:t>
          </a:r>
        </a:p>
      </dsp:txBody>
      <dsp:txXfrm>
        <a:off x="0" y="703"/>
        <a:ext cx="6408738" cy="822577"/>
      </dsp:txXfrm>
    </dsp:sp>
    <dsp:sp modelId="{55734A26-07B9-4D29-9FF0-0F74F15B5154}">
      <dsp:nvSpPr>
        <dsp:cNvPr id="0" name=""/>
        <dsp:cNvSpPr/>
      </dsp:nvSpPr>
      <dsp:spPr>
        <a:xfrm>
          <a:off x="0" y="823280"/>
          <a:ext cx="6408738" cy="0"/>
        </a:xfrm>
        <a:prstGeom prst="line">
          <a:avLst/>
        </a:prstGeom>
        <a:solidFill>
          <a:schemeClr val="accent2">
            <a:hueOff val="-729032"/>
            <a:satOff val="-1403"/>
            <a:lumOff val="98"/>
            <a:alphaOff val="0"/>
          </a:schemeClr>
        </a:solidFill>
        <a:ln w="15875" cap="flat" cmpd="sng" algn="ctr">
          <a:solidFill>
            <a:schemeClr val="accent2">
              <a:hueOff val="-729032"/>
              <a:satOff val="-1403"/>
              <a:lumOff val="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FEEBB-1EF9-4022-AD5A-95545D6CD226}">
      <dsp:nvSpPr>
        <dsp:cNvPr id="0" name=""/>
        <dsp:cNvSpPr/>
      </dsp:nvSpPr>
      <dsp:spPr>
        <a:xfrm>
          <a:off x="0" y="823280"/>
          <a:ext cx="6408738" cy="822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method of discovery​</a:t>
          </a:r>
        </a:p>
      </dsp:txBody>
      <dsp:txXfrm>
        <a:off x="0" y="823280"/>
        <a:ext cx="6408738" cy="822577"/>
      </dsp:txXfrm>
    </dsp:sp>
    <dsp:sp modelId="{C8E8EB1E-8C15-4A16-8B40-BAC5AF0970F1}">
      <dsp:nvSpPr>
        <dsp:cNvPr id="0" name=""/>
        <dsp:cNvSpPr/>
      </dsp:nvSpPr>
      <dsp:spPr>
        <a:xfrm>
          <a:off x="0" y="1645858"/>
          <a:ext cx="6408738" cy="0"/>
        </a:xfrm>
        <a:prstGeom prst="line">
          <a:avLst/>
        </a:prstGeom>
        <a:solidFill>
          <a:schemeClr val="accent2">
            <a:hueOff val="-1458064"/>
            <a:satOff val="-2807"/>
            <a:lumOff val="196"/>
            <a:alphaOff val="0"/>
          </a:schemeClr>
        </a:solidFill>
        <a:ln w="15875" cap="flat" cmpd="sng" algn="ctr">
          <a:solidFill>
            <a:schemeClr val="accent2">
              <a:hueOff val="-1458064"/>
              <a:satOff val="-2807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3DEA1-27E4-419C-9401-F49699B0A489}">
      <dsp:nvSpPr>
        <dsp:cNvPr id="0" name=""/>
        <dsp:cNvSpPr/>
      </dsp:nvSpPr>
      <dsp:spPr>
        <a:xfrm>
          <a:off x="0" y="1645858"/>
          <a:ext cx="6408738" cy="822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Location of the discharge and its source(s)​</a:t>
          </a:r>
        </a:p>
      </dsp:txBody>
      <dsp:txXfrm>
        <a:off x="0" y="1645858"/>
        <a:ext cx="6408738" cy="822577"/>
      </dsp:txXfrm>
    </dsp:sp>
    <dsp:sp modelId="{634353D0-40B0-40D7-8030-9DBCDDCCF8FA}">
      <dsp:nvSpPr>
        <dsp:cNvPr id="0" name=""/>
        <dsp:cNvSpPr/>
      </dsp:nvSpPr>
      <dsp:spPr>
        <a:xfrm>
          <a:off x="0" y="2468436"/>
          <a:ext cx="6408738" cy="0"/>
        </a:xfrm>
        <a:prstGeom prst="line">
          <a:avLst/>
        </a:prstGeom>
        <a:solidFill>
          <a:schemeClr val="accent2">
            <a:hueOff val="-2187096"/>
            <a:satOff val="-4210"/>
            <a:lumOff val="294"/>
            <a:alphaOff val="0"/>
          </a:schemeClr>
        </a:solidFill>
        <a:ln w="15875" cap="flat" cmpd="sng" algn="ctr">
          <a:solidFill>
            <a:schemeClr val="accent2">
              <a:hueOff val="-2187096"/>
              <a:satOff val="-4210"/>
              <a:lumOff val="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AA5F4-C4E5-4FAE-9AF7-1E0609BE4624}">
      <dsp:nvSpPr>
        <dsp:cNvPr id="0" name=""/>
        <dsp:cNvSpPr/>
      </dsp:nvSpPr>
      <dsp:spPr>
        <a:xfrm>
          <a:off x="0" y="2468436"/>
          <a:ext cx="6408738" cy="822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Date of discovery​</a:t>
          </a:r>
        </a:p>
      </dsp:txBody>
      <dsp:txXfrm>
        <a:off x="0" y="2468436"/>
        <a:ext cx="6408738" cy="822577"/>
      </dsp:txXfrm>
    </dsp:sp>
    <dsp:sp modelId="{73684A6D-1D19-433E-8B05-575C4F7AB7AB}">
      <dsp:nvSpPr>
        <dsp:cNvPr id="0" name=""/>
        <dsp:cNvSpPr/>
      </dsp:nvSpPr>
      <dsp:spPr>
        <a:xfrm>
          <a:off x="0" y="3291013"/>
          <a:ext cx="6408738" cy="0"/>
        </a:xfrm>
        <a:prstGeom prst="line">
          <a:avLst/>
        </a:prstGeom>
        <a:solidFill>
          <a:schemeClr val="accent2">
            <a:hueOff val="-2916128"/>
            <a:satOff val="-5613"/>
            <a:lumOff val="392"/>
            <a:alphaOff val="0"/>
          </a:schemeClr>
        </a:solidFill>
        <a:ln w="15875" cap="flat" cmpd="sng" algn="ctr">
          <a:solidFill>
            <a:schemeClr val="accent2">
              <a:hueOff val="-2916128"/>
              <a:satOff val="-5613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29894D-B9E1-42B1-AAC3-08754E69A960}">
      <dsp:nvSpPr>
        <dsp:cNvPr id="0" name=""/>
        <dsp:cNvSpPr/>
      </dsp:nvSpPr>
      <dsp:spPr>
        <a:xfrm>
          <a:off x="0" y="3291013"/>
          <a:ext cx="6408738" cy="822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Description of the discharge (pictures and videos are better for documenting)​</a:t>
          </a:r>
        </a:p>
      </dsp:txBody>
      <dsp:txXfrm>
        <a:off x="0" y="3291013"/>
        <a:ext cx="6408738" cy="822577"/>
      </dsp:txXfrm>
    </dsp:sp>
    <dsp:sp modelId="{FDAD2818-C600-4523-9EC2-50508E36E978}">
      <dsp:nvSpPr>
        <dsp:cNvPr id="0" name=""/>
        <dsp:cNvSpPr/>
      </dsp:nvSpPr>
      <dsp:spPr>
        <a:xfrm>
          <a:off x="0" y="4113591"/>
          <a:ext cx="6408738" cy="0"/>
        </a:xfrm>
        <a:prstGeom prst="line">
          <a:avLst/>
        </a:prstGeom>
        <a:solidFill>
          <a:schemeClr val="accent2">
            <a:hueOff val="-3645160"/>
            <a:satOff val="-7017"/>
            <a:lumOff val="490"/>
            <a:alphaOff val="0"/>
          </a:schemeClr>
        </a:solidFill>
        <a:ln w="15875" cap="flat" cmpd="sng" algn="ctr">
          <a:solidFill>
            <a:schemeClr val="accent2">
              <a:hueOff val="-3645160"/>
              <a:satOff val="-7017"/>
              <a:lumOff val="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EC2A3-82E7-473A-81DF-E42879A76829}">
      <dsp:nvSpPr>
        <dsp:cNvPr id="0" name=""/>
        <dsp:cNvSpPr/>
      </dsp:nvSpPr>
      <dsp:spPr>
        <a:xfrm>
          <a:off x="0" y="4113591"/>
          <a:ext cx="6408738" cy="822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If known, the cause​</a:t>
          </a:r>
        </a:p>
      </dsp:txBody>
      <dsp:txXfrm>
        <a:off x="0" y="4113591"/>
        <a:ext cx="6408738" cy="822577"/>
      </dsp:txXfrm>
    </dsp:sp>
    <dsp:sp modelId="{BC1CC59F-205D-4890-8721-FC55919F4DBA}">
      <dsp:nvSpPr>
        <dsp:cNvPr id="0" name=""/>
        <dsp:cNvSpPr/>
      </dsp:nvSpPr>
      <dsp:spPr>
        <a:xfrm>
          <a:off x="0" y="4936169"/>
          <a:ext cx="6408738" cy="0"/>
        </a:xfrm>
        <a:prstGeom prst="line">
          <a:avLst/>
        </a:prstGeom>
        <a:solidFill>
          <a:schemeClr val="accent2">
            <a:hueOff val="-4374192"/>
            <a:satOff val="-8420"/>
            <a:lumOff val="588"/>
            <a:alphaOff val="0"/>
          </a:schemeClr>
        </a:solidFill>
        <a:ln w="15875" cap="flat" cmpd="sng" algn="ctr">
          <a:solidFill>
            <a:schemeClr val="accent2">
              <a:hueOff val="-4374192"/>
              <a:satOff val="-8420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599D2F-D56C-420C-A75B-C5E2E0DFE18A}">
      <dsp:nvSpPr>
        <dsp:cNvPr id="0" name=""/>
        <dsp:cNvSpPr/>
      </dsp:nvSpPr>
      <dsp:spPr>
        <a:xfrm>
          <a:off x="0" y="4936169"/>
          <a:ext cx="6408738" cy="822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And send it to or call Dena immediately who will contact NHDES and the EPA</a:t>
          </a:r>
        </a:p>
      </dsp:txBody>
      <dsp:txXfrm>
        <a:off x="0" y="4936169"/>
        <a:ext cx="6408738" cy="822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FB78E-EDED-4226-8456-E8D372C6D7B3}">
      <dsp:nvSpPr>
        <dsp:cNvPr id="0" name=""/>
        <dsp:cNvSpPr/>
      </dsp:nvSpPr>
      <dsp:spPr>
        <a:xfrm>
          <a:off x="867" y="0"/>
          <a:ext cx="3512548" cy="378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962" tIns="0" rIns="346962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 dirty="0"/>
            <a:t>Spill response equipment must be located at potential spill areas</a:t>
          </a:r>
          <a:endParaRPr lang="en-US" sz="2600" kern="1200" dirty="0"/>
        </a:p>
      </dsp:txBody>
      <dsp:txXfrm>
        <a:off x="867" y="1515645"/>
        <a:ext cx="3512548" cy="2273467"/>
      </dsp:txXfrm>
    </dsp:sp>
    <dsp:sp modelId="{FCFF5CE6-9705-4607-9D9C-AF6B1F4A61FF}">
      <dsp:nvSpPr>
        <dsp:cNvPr id="0" name=""/>
        <dsp:cNvSpPr/>
      </dsp:nvSpPr>
      <dsp:spPr>
        <a:xfrm>
          <a:off x="867" y="0"/>
          <a:ext cx="3512548" cy="151564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962" tIns="165100" rIns="346962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/>
            <a:t>01</a:t>
          </a:r>
        </a:p>
      </dsp:txBody>
      <dsp:txXfrm>
        <a:off x="867" y="0"/>
        <a:ext cx="3512548" cy="1515645"/>
      </dsp:txXfrm>
    </dsp:sp>
    <dsp:sp modelId="{DBC14BF4-FCF4-4EA7-8BE8-31A3F9667647}">
      <dsp:nvSpPr>
        <dsp:cNvPr id="0" name=""/>
        <dsp:cNvSpPr/>
      </dsp:nvSpPr>
      <dsp:spPr>
        <a:xfrm>
          <a:off x="3794419" y="0"/>
          <a:ext cx="3512548" cy="378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962" tIns="0" rIns="346962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/>
            <a:t>Regularly inspect outdoor storage tank areas for leaks</a:t>
          </a:r>
          <a:endParaRPr lang="en-US" sz="2600" kern="1200"/>
        </a:p>
      </dsp:txBody>
      <dsp:txXfrm>
        <a:off x="3794419" y="1515645"/>
        <a:ext cx="3512548" cy="2273467"/>
      </dsp:txXfrm>
    </dsp:sp>
    <dsp:sp modelId="{5453B858-FE9C-49C6-A2C7-D58F30381F49}">
      <dsp:nvSpPr>
        <dsp:cNvPr id="0" name=""/>
        <dsp:cNvSpPr/>
      </dsp:nvSpPr>
      <dsp:spPr>
        <a:xfrm>
          <a:off x="3794419" y="0"/>
          <a:ext cx="3512548" cy="151564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962" tIns="165100" rIns="346962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794419" y="0"/>
        <a:ext cx="3512548" cy="1515645"/>
      </dsp:txXfrm>
    </dsp:sp>
    <dsp:sp modelId="{5D1FB3B1-8E64-43AF-9C1B-4EE452FC97A3}">
      <dsp:nvSpPr>
        <dsp:cNvPr id="0" name=""/>
        <dsp:cNvSpPr/>
      </dsp:nvSpPr>
      <dsp:spPr>
        <a:xfrm>
          <a:off x="7587972" y="0"/>
          <a:ext cx="3512548" cy="378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962" tIns="0" rIns="346962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/>
            <a:t>Regularly check aboveground storage tanks for leaks or signs of corrosion</a:t>
          </a:r>
          <a:endParaRPr lang="en-US" sz="2600" kern="1200"/>
        </a:p>
      </dsp:txBody>
      <dsp:txXfrm>
        <a:off x="7587972" y="1515645"/>
        <a:ext cx="3512548" cy="2273467"/>
      </dsp:txXfrm>
    </dsp:sp>
    <dsp:sp modelId="{27912CD9-0FDD-4088-9EF8-AF4FD1C69DA4}">
      <dsp:nvSpPr>
        <dsp:cNvPr id="0" name=""/>
        <dsp:cNvSpPr/>
      </dsp:nvSpPr>
      <dsp:spPr>
        <a:xfrm>
          <a:off x="7587972" y="0"/>
          <a:ext cx="3512548" cy="151564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962" tIns="165100" rIns="346962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587972" y="0"/>
        <a:ext cx="3512548" cy="15156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54972-350E-4BD6-9CA6-BCABE8A15666}">
      <dsp:nvSpPr>
        <dsp:cNvPr id="0" name=""/>
        <dsp:cNvSpPr/>
      </dsp:nvSpPr>
      <dsp:spPr>
        <a:xfrm>
          <a:off x="3542" y="369659"/>
          <a:ext cx="1917799" cy="268491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519" tIns="330200" rIns="149519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Prevent or minimize exposure to stormwater runoff</a:t>
          </a:r>
          <a:endParaRPr lang="en-US" sz="1500" kern="1200"/>
        </a:p>
      </dsp:txBody>
      <dsp:txXfrm>
        <a:off x="3542" y="1389928"/>
        <a:ext cx="1917799" cy="1610951"/>
      </dsp:txXfrm>
    </dsp:sp>
    <dsp:sp modelId="{3F8C89D5-C2F8-475C-BB90-6968B3B3A218}">
      <dsp:nvSpPr>
        <dsp:cNvPr id="0" name=""/>
        <dsp:cNvSpPr/>
      </dsp:nvSpPr>
      <dsp:spPr>
        <a:xfrm>
          <a:off x="559703" y="638150"/>
          <a:ext cx="805475" cy="8054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98" tIns="12700" rIns="62798" bIns="1270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1</a:t>
          </a:r>
        </a:p>
      </dsp:txBody>
      <dsp:txXfrm>
        <a:off x="677662" y="756109"/>
        <a:ext cx="569557" cy="569557"/>
      </dsp:txXfrm>
    </dsp:sp>
    <dsp:sp modelId="{FB3E697A-CF45-4124-9165-673AA58B8121}">
      <dsp:nvSpPr>
        <dsp:cNvPr id="0" name=""/>
        <dsp:cNvSpPr/>
      </dsp:nvSpPr>
      <dsp:spPr>
        <a:xfrm>
          <a:off x="3542" y="3054505"/>
          <a:ext cx="1917799" cy="72"/>
        </a:xfrm>
        <a:prstGeom prst="rect">
          <a:avLst/>
        </a:prstGeom>
        <a:solidFill>
          <a:schemeClr val="accent2">
            <a:hueOff val="-486021"/>
            <a:satOff val="-936"/>
            <a:lumOff val="65"/>
            <a:alphaOff val="0"/>
          </a:schemeClr>
        </a:solidFill>
        <a:ln w="15875" cap="flat" cmpd="sng" algn="ctr">
          <a:solidFill>
            <a:schemeClr val="accent2">
              <a:hueOff val="-486021"/>
              <a:satOff val="-936"/>
              <a:lumOff val="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95829-7434-4DFC-96F0-C02DC5023037}">
      <dsp:nvSpPr>
        <dsp:cNvPr id="0" name=""/>
        <dsp:cNvSpPr/>
      </dsp:nvSpPr>
      <dsp:spPr>
        <a:xfrm>
          <a:off x="2113121" y="369659"/>
          <a:ext cx="1917799" cy="2684918"/>
        </a:xfrm>
        <a:prstGeom prst="rect">
          <a:avLst/>
        </a:prstGeom>
        <a:solidFill>
          <a:schemeClr val="accent2">
            <a:tint val="40000"/>
            <a:alpha val="90000"/>
            <a:hueOff val="-925766"/>
            <a:satOff val="-1811"/>
            <a:lumOff val="-69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925766"/>
              <a:satOff val="-1811"/>
              <a:lumOff val="-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519" tIns="330200" rIns="149519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Maintain or repair equipment either off-site or indoors</a:t>
          </a:r>
          <a:endParaRPr lang="en-US" sz="1500" kern="1200"/>
        </a:p>
      </dsp:txBody>
      <dsp:txXfrm>
        <a:off x="2113121" y="1389928"/>
        <a:ext cx="1917799" cy="1610951"/>
      </dsp:txXfrm>
    </dsp:sp>
    <dsp:sp modelId="{3F44E993-83BD-41F8-BCF9-091FB7DD33F2}">
      <dsp:nvSpPr>
        <dsp:cNvPr id="0" name=""/>
        <dsp:cNvSpPr/>
      </dsp:nvSpPr>
      <dsp:spPr>
        <a:xfrm>
          <a:off x="2669283" y="638150"/>
          <a:ext cx="805475" cy="805475"/>
        </a:xfrm>
        <a:prstGeom prst="ellipse">
          <a:avLst/>
        </a:prstGeom>
        <a:solidFill>
          <a:schemeClr val="accent2">
            <a:hueOff val="-972043"/>
            <a:satOff val="-1871"/>
            <a:lumOff val="131"/>
            <a:alphaOff val="0"/>
          </a:schemeClr>
        </a:solidFill>
        <a:ln w="15875" cap="flat" cmpd="sng" algn="ctr">
          <a:solidFill>
            <a:schemeClr val="accent2">
              <a:hueOff val="-972043"/>
              <a:satOff val="-1871"/>
              <a:lumOff val="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98" tIns="12700" rIns="62798" bIns="1270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2</a:t>
          </a:r>
        </a:p>
      </dsp:txBody>
      <dsp:txXfrm>
        <a:off x="2787242" y="756109"/>
        <a:ext cx="569557" cy="569557"/>
      </dsp:txXfrm>
    </dsp:sp>
    <dsp:sp modelId="{DEAC84D9-9598-429E-B083-5444341E7A0E}">
      <dsp:nvSpPr>
        <dsp:cNvPr id="0" name=""/>
        <dsp:cNvSpPr/>
      </dsp:nvSpPr>
      <dsp:spPr>
        <a:xfrm>
          <a:off x="2113121" y="3054505"/>
          <a:ext cx="1917799" cy="72"/>
        </a:xfrm>
        <a:prstGeom prst="rect">
          <a:avLst/>
        </a:prstGeom>
        <a:solidFill>
          <a:schemeClr val="accent2">
            <a:hueOff val="-1458064"/>
            <a:satOff val="-2807"/>
            <a:lumOff val="196"/>
            <a:alphaOff val="0"/>
          </a:schemeClr>
        </a:solidFill>
        <a:ln w="15875" cap="flat" cmpd="sng" algn="ctr">
          <a:solidFill>
            <a:schemeClr val="accent2">
              <a:hueOff val="-1458064"/>
              <a:satOff val="-2807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CA674-2CA2-4246-B74D-F4AD94DE5954}">
      <dsp:nvSpPr>
        <dsp:cNvPr id="0" name=""/>
        <dsp:cNvSpPr/>
      </dsp:nvSpPr>
      <dsp:spPr>
        <a:xfrm>
          <a:off x="4222700" y="369659"/>
          <a:ext cx="1917799" cy="2684918"/>
        </a:xfrm>
        <a:prstGeom prst="rect">
          <a:avLst/>
        </a:prstGeom>
        <a:solidFill>
          <a:schemeClr val="accent2">
            <a:tint val="40000"/>
            <a:alpha val="90000"/>
            <a:hueOff val="-1851532"/>
            <a:satOff val="-3621"/>
            <a:lumOff val="-139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851532"/>
              <a:satOff val="-3621"/>
              <a:lumOff val="-1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519" tIns="330200" rIns="149519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Keep drainage swales clear of obstructions and well-maintained</a:t>
          </a:r>
          <a:endParaRPr lang="en-US" sz="1500" kern="1200"/>
        </a:p>
      </dsp:txBody>
      <dsp:txXfrm>
        <a:off x="4222700" y="1389928"/>
        <a:ext cx="1917799" cy="1610951"/>
      </dsp:txXfrm>
    </dsp:sp>
    <dsp:sp modelId="{D3401C90-348D-49FB-BE47-052BF7152980}">
      <dsp:nvSpPr>
        <dsp:cNvPr id="0" name=""/>
        <dsp:cNvSpPr/>
      </dsp:nvSpPr>
      <dsp:spPr>
        <a:xfrm>
          <a:off x="4778862" y="638150"/>
          <a:ext cx="805475" cy="805475"/>
        </a:xfrm>
        <a:prstGeom prst="ellipse">
          <a:avLst/>
        </a:prstGeom>
        <a:solidFill>
          <a:schemeClr val="accent2">
            <a:hueOff val="-1944085"/>
            <a:satOff val="-3742"/>
            <a:lumOff val="261"/>
            <a:alphaOff val="0"/>
          </a:schemeClr>
        </a:solidFill>
        <a:ln w="15875" cap="flat" cmpd="sng" algn="ctr">
          <a:solidFill>
            <a:schemeClr val="accent2">
              <a:hueOff val="-1944085"/>
              <a:satOff val="-3742"/>
              <a:lumOff val="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98" tIns="12700" rIns="62798" bIns="1270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3</a:t>
          </a:r>
        </a:p>
      </dsp:txBody>
      <dsp:txXfrm>
        <a:off x="4896821" y="756109"/>
        <a:ext cx="569557" cy="569557"/>
      </dsp:txXfrm>
    </dsp:sp>
    <dsp:sp modelId="{4C7AA4DF-D8F4-4C25-AF9F-2AD3E1223E5F}">
      <dsp:nvSpPr>
        <dsp:cNvPr id="0" name=""/>
        <dsp:cNvSpPr/>
      </dsp:nvSpPr>
      <dsp:spPr>
        <a:xfrm>
          <a:off x="4222700" y="3054505"/>
          <a:ext cx="1917799" cy="72"/>
        </a:xfrm>
        <a:prstGeom prst="rect">
          <a:avLst/>
        </a:prstGeom>
        <a:solidFill>
          <a:schemeClr val="accent2">
            <a:hueOff val="-2430107"/>
            <a:satOff val="-4678"/>
            <a:lumOff val="327"/>
            <a:alphaOff val="0"/>
          </a:schemeClr>
        </a:solidFill>
        <a:ln w="15875" cap="flat" cmpd="sng" algn="ctr">
          <a:solidFill>
            <a:schemeClr val="accent2">
              <a:hueOff val="-2430107"/>
              <a:satOff val="-4678"/>
              <a:lumOff val="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F1D2A-D8C0-4D83-9A87-92D0AF36B77F}">
      <dsp:nvSpPr>
        <dsp:cNvPr id="0" name=""/>
        <dsp:cNvSpPr/>
      </dsp:nvSpPr>
      <dsp:spPr>
        <a:xfrm>
          <a:off x="6332279" y="369659"/>
          <a:ext cx="1917799" cy="2684918"/>
        </a:xfrm>
        <a:prstGeom prst="rect">
          <a:avLst/>
        </a:prstGeom>
        <a:solidFill>
          <a:schemeClr val="accent2">
            <a:tint val="40000"/>
            <a:alpha val="90000"/>
            <a:hueOff val="-2777298"/>
            <a:satOff val="-5432"/>
            <a:lumOff val="-208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2777298"/>
              <a:satOff val="-5432"/>
              <a:lumOff val="-2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519" tIns="330200" rIns="149519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Minimize leaks in hydraulic mechanical equipment by keeping it in good repair</a:t>
          </a:r>
          <a:endParaRPr lang="en-US" sz="1500" kern="1200"/>
        </a:p>
      </dsp:txBody>
      <dsp:txXfrm>
        <a:off x="6332279" y="1389928"/>
        <a:ext cx="1917799" cy="1610951"/>
      </dsp:txXfrm>
    </dsp:sp>
    <dsp:sp modelId="{F04240E5-8DA9-4034-8A8D-3E46E0E56777}">
      <dsp:nvSpPr>
        <dsp:cNvPr id="0" name=""/>
        <dsp:cNvSpPr/>
      </dsp:nvSpPr>
      <dsp:spPr>
        <a:xfrm>
          <a:off x="6888441" y="638150"/>
          <a:ext cx="805475" cy="805475"/>
        </a:xfrm>
        <a:prstGeom prst="ellipse">
          <a:avLst/>
        </a:prstGeom>
        <a:solidFill>
          <a:schemeClr val="accent2">
            <a:hueOff val="-2916128"/>
            <a:satOff val="-5613"/>
            <a:lumOff val="392"/>
            <a:alphaOff val="0"/>
          </a:schemeClr>
        </a:solidFill>
        <a:ln w="15875" cap="flat" cmpd="sng" algn="ctr">
          <a:solidFill>
            <a:schemeClr val="accent2">
              <a:hueOff val="-2916128"/>
              <a:satOff val="-5613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98" tIns="12700" rIns="62798" bIns="1270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4</a:t>
          </a:r>
        </a:p>
      </dsp:txBody>
      <dsp:txXfrm>
        <a:off x="7006400" y="756109"/>
        <a:ext cx="569557" cy="569557"/>
      </dsp:txXfrm>
    </dsp:sp>
    <dsp:sp modelId="{DA1C74A3-9E33-4885-BCF1-3EC87A68995C}">
      <dsp:nvSpPr>
        <dsp:cNvPr id="0" name=""/>
        <dsp:cNvSpPr/>
      </dsp:nvSpPr>
      <dsp:spPr>
        <a:xfrm>
          <a:off x="6332279" y="3054505"/>
          <a:ext cx="1917799" cy="72"/>
        </a:xfrm>
        <a:prstGeom prst="rect">
          <a:avLst/>
        </a:prstGeom>
        <a:solidFill>
          <a:schemeClr val="accent2">
            <a:hueOff val="-3402150"/>
            <a:satOff val="-6549"/>
            <a:lumOff val="457"/>
            <a:alphaOff val="0"/>
          </a:schemeClr>
        </a:solidFill>
        <a:ln w="15875" cap="flat" cmpd="sng" algn="ctr">
          <a:solidFill>
            <a:schemeClr val="accent2">
              <a:hueOff val="-3402150"/>
              <a:satOff val="-6549"/>
              <a:lumOff val="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476C1-8722-42AF-A2F9-C04C1EA3C976}">
      <dsp:nvSpPr>
        <dsp:cNvPr id="0" name=""/>
        <dsp:cNvSpPr/>
      </dsp:nvSpPr>
      <dsp:spPr>
        <a:xfrm>
          <a:off x="8445400" y="369659"/>
          <a:ext cx="1917799" cy="2684918"/>
        </a:xfrm>
        <a:prstGeom prst="rect">
          <a:avLst/>
        </a:prstGeom>
        <a:solidFill>
          <a:schemeClr val="accent2">
            <a:tint val="40000"/>
            <a:alpha val="90000"/>
            <a:hueOff val="-3703064"/>
            <a:satOff val="-7243"/>
            <a:lumOff val="-277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3703064"/>
              <a:satOff val="-7243"/>
              <a:lumOff val="-2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519" tIns="330200" rIns="149519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 dirty="0"/>
            <a:t>Properly store and label all containers, drains, materials, and tanks</a:t>
          </a:r>
          <a:endParaRPr lang="en-US" sz="1500" kern="1200" dirty="0"/>
        </a:p>
      </dsp:txBody>
      <dsp:txXfrm>
        <a:off x="8445400" y="1389928"/>
        <a:ext cx="1917799" cy="1610951"/>
      </dsp:txXfrm>
    </dsp:sp>
    <dsp:sp modelId="{2E5AD1E0-02D8-4CA3-B99A-1E19794802E5}">
      <dsp:nvSpPr>
        <dsp:cNvPr id="0" name=""/>
        <dsp:cNvSpPr/>
      </dsp:nvSpPr>
      <dsp:spPr>
        <a:xfrm>
          <a:off x="8998020" y="638150"/>
          <a:ext cx="805475" cy="805475"/>
        </a:xfrm>
        <a:prstGeom prst="ellipse">
          <a:avLst/>
        </a:prstGeom>
        <a:solidFill>
          <a:schemeClr val="accent2">
            <a:hueOff val="-3888171"/>
            <a:satOff val="-7484"/>
            <a:lumOff val="523"/>
            <a:alphaOff val="0"/>
          </a:schemeClr>
        </a:solidFill>
        <a:ln w="15875" cap="flat" cmpd="sng" algn="ctr">
          <a:solidFill>
            <a:schemeClr val="accent2">
              <a:hueOff val="-3888171"/>
              <a:satOff val="-7484"/>
              <a:lumOff val="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98" tIns="12700" rIns="62798" bIns="1270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5</a:t>
          </a:r>
          <a:endParaRPr lang="en-US" sz="4300" kern="1200" dirty="0"/>
        </a:p>
      </dsp:txBody>
      <dsp:txXfrm>
        <a:off x="9115979" y="756109"/>
        <a:ext cx="569557" cy="569557"/>
      </dsp:txXfrm>
    </dsp:sp>
    <dsp:sp modelId="{71775BE6-B6C2-4A20-9A2F-FC6AC8AFE308}">
      <dsp:nvSpPr>
        <dsp:cNvPr id="0" name=""/>
        <dsp:cNvSpPr/>
      </dsp:nvSpPr>
      <dsp:spPr>
        <a:xfrm>
          <a:off x="8441858" y="3054505"/>
          <a:ext cx="1917799" cy="72"/>
        </a:xfrm>
        <a:prstGeom prst="rect">
          <a:avLst/>
        </a:prstGeom>
        <a:solidFill>
          <a:schemeClr val="accent2">
            <a:hueOff val="-4374192"/>
            <a:satOff val="-8420"/>
            <a:lumOff val="588"/>
            <a:alphaOff val="0"/>
          </a:schemeClr>
        </a:solidFill>
        <a:ln w="15875" cap="flat" cmpd="sng" algn="ctr">
          <a:solidFill>
            <a:schemeClr val="accent2">
              <a:hueOff val="-4374192"/>
              <a:satOff val="-8420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92710-E4D3-419E-9CDF-8EECD96AE07F}">
      <dsp:nvSpPr>
        <dsp:cNvPr id="0" name=""/>
        <dsp:cNvSpPr/>
      </dsp:nvSpPr>
      <dsp:spPr>
        <a:xfrm>
          <a:off x="1265" y="67978"/>
          <a:ext cx="4440287" cy="28195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7C880-1C92-41EB-98DE-83823FFE7433}">
      <dsp:nvSpPr>
        <dsp:cNvPr id="0" name=""/>
        <dsp:cNvSpPr/>
      </dsp:nvSpPr>
      <dsp:spPr>
        <a:xfrm>
          <a:off x="494630" y="536675"/>
          <a:ext cx="4440287" cy="28195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baseline="0"/>
            <a:t>Stormwater runs off from the site and flows into catch basins</a:t>
          </a:r>
          <a:endParaRPr lang="en-US" sz="3200" kern="1200"/>
        </a:p>
      </dsp:txBody>
      <dsp:txXfrm>
        <a:off x="577213" y="619258"/>
        <a:ext cx="4275121" cy="2654416"/>
      </dsp:txXfrm>
    </dsp:sp>
    <dsp:sp modelId="{E6F5C2F8-842D-453A-8254-7E83EEB7845C}">
      <dsp:nvSpPr>
        <dsp:cNvPr id="0" name=""/>
        <dsp:cNvSpPr/>
      </dsp:nvSpPr>
      <dsp:spPr>
        <a:xfrm>
          <a:off x="5428282" y="67978"/>
          <a:ext cx="4440287" cy="28195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A00E0-31EC-4953-86BE-1475AC08FAE5}">
      <dsp:nvSpPr>
        <dsp:cNvPr id="0" name=""/>
        <dsp:cNvSpPr/>
      </dsp:nvSpPr>
      <dsp:spPr>
        <a:xfrm>
          <a:off x="5921647" y="536675"/>
          <a:ext cx="4440287" cy="28195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baseline="0"/>
            <a:t>Where practical, impervious areas are uncurbed to encourage sheet flow runoff to adjacent vegetated areas</a:t>
          </a:r>
          <a:endParaRPr lang="en-US" sz="3200" kern="1200"/>
        </a:p>
      </dsp:txBody>
      <dsp:txXfrm>
        <a:off x="6004230" y="619258"/>
        <a:ext cx="4275121" cy="26544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A5E3F-551F-43F7-B133-C53FDC7C3376}">
      <dsp:nvSpPr>
        <dsp:cNvPr id="0" name=""/>
        <dsp:cNvSpPr/>
      </dsp:nvSpPr>
      <dsp:spPr>
        <a:xfrm>
          <a:off x="0" y="0"/>
          <a:ext cx="10363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D3AD8-9E62-4BCF-AB8F-68A32825C2FC}">
      <dsp:nvSpPr>
        <dsp:cNvPr id="0" name=""/>
        <dsp:cNvSpPr/>
      </dsp:nvSpPr>
      <dsp:spPr>
        <a:xfrm>
          <a:off x="0" y="0"/>
          <a:ext cx="10363200" cy="856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Stormwater control measures will be maintained in operating condition​</a:t>
          </a:r>
          <a:endParaRPr lang="en-US" sz="2500" kern="1200"/>
        </a:p>
      </dsp:txBody>
      <dsp:txXfrm>
        <a:off x="0" y="0"/>
        <a:ext cx="10363200" cy="856059"/>
      </dsp:txXfrm>
    </dsp:sp>
    <dsp:sp modelId="{8C37B663-A5A8-4603-983A-7E74BC40A249}">
      <dsp:nvSpPr>
        <dsp:cNvPr id="0" name=""/>
        <dsp:cNvSpPr/>
      </dsp:nvSpPr>
      <dsp:spPr>
        <a:xfrm>
          <a:off x="0" y="856059"/>
          <a:ext cx="10363200" cy="0"/>
        </a:xfrm>
        <a:prstGeom prst="line">
          <a:avLst/>
        </a:prstGeom>
        <a:solidFill>
          <a:schemeClr val="accent2">
            <a:hueOff val="-1458064"/>
            <a:satOff val="-2807"/>
            <a:lumOff val="196"/>
            <a:alphaOff val="0"/>
          </a:schemeClr>
        </a:solidFill>
        <a:ln w="15875" cap="flat" cmpd="sng" algn="ctr">
          <a:solidFill>
            <a:schemeClr val="accent2">
              <a:hueOff val="-1458064"/>
              <a:satOff val="-2807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3C65B-BE36-42CF-93C5-93C1208828D4}">
      <dsp:nvSpPr>
        <dsp:cNvPr id="0" name=""/>
        <dsp:cNvSpPr/>
      </dsp:nvSpPr>
      <dsp:spPr>
        <a:xfrm>
          <a:off x="0" y="856059"/>
          <a:ext cx="10363200" cy="856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/>
            <a:t>SWPPPs will be added to on-site documentation that has the schedule outlining preventative maintenance and details maintenance procedures​</a:t>
          </a:r>
          <a:endParaRPr lang="en-US" sz="2500" kern="1200" dirty="0"/>
        </a:p>
      </dsp:txBody>
      <dsp:txXfrm>
        <a:off x="0" y="856059"/>
        <a:ext cx="10363200" cy="856059"/>
      </dsp:txXfrm>
    </dsp:sp>
    <dsp:sp modelId="{BEEBAC2C-070E-46E6-A1BD-DBF8972DAB5F}">
      <dsp:nvSpPr>
        <dsp:cNvPr id="0" name=""/>
        <dsp:cNvSpPr/>
      </dsp:nvSpPr>
      <dsp:spPr>
        <a:xfrm>
          <a:off x="0" y="1712118"/>
          <a:ext cx="10363200" cy="0"/>
        </a:xfrm>
        <a:prstGeom prst="line">
          <a:avLst/>
        </a:prstGeom>
        <a:solidFill>
          <a:schemeClr val="accent2">
            <a:hueOff val="-2916128"/>
            <a:satOff val="-5613"/>
            <a:lumOff val="392"/>
            <a:alphaOff val="0"/>
          </a:schemeClr>
        </a:solidFill>
        <a:ln w="15875" cap="flat" cmpd="sng" algn="ctr">
          <a:solidFill>
            <a:schemeClr val="accent2">
              <a:hueOff val="-2916128"/>
              <a:satOff val="-5613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64AE8-4F8F-445A-AB72-F60D51432268}">
      <dsp:nvSpPr>
        <dsp:cNvPr id="0" name=""/>
        <dsp:cNvSpPr/>
      </dsp:nvSpPr>
      <dsp:spPr>
        <a:xfrm>
          <a:off x="0" y="1712118"/>
          <a:ext cx="10363200" cy="856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/>
            <a:t>Create backup practices and procedures in the case that a runoff event happens while a control measure is not working​</a:t>
          </a:r>
          <a:endParaRPr lang="en-US" sz="2500" kern="1200" dirty="0"/>
        </a:p>
      </dsp:txBody>
      <dsp:txXfrm>
        <a:off x="0" y="1712118"/>
        <a:ext cx="10363200" cy="856059"/>
      </dsp:txXfrm>
    </dsp:sp>
    <dsp:sp modelId="{A8B69976-8613-4A50-8D63-D968719147F8}">
      <dsp:nvSpPr>
        <dsp:cNvPr id="0" name=""/>
        <dsp:cNvSpPr/>
      </dsp:nvSpPr>
      <dsp:spPr>
        <a:xfrm>
          <a:off x="0" y="2568177"/>
          <a:ext cx="10363200" cy="0"/>
        </a:xfrm>
        <a:prstGeom prst="line">
          <a:avLst/>
        </a:prstGeom>
        <a:solidFill>
          <a:schemeClr val="accent2">
            <a:hueOff val="-4374192"/>
            <a:satOff val="-8420"/>
            <a:lumOff val="588"/>
            <a:alphaOff val="0"/>
          </a:schemeClr>
        </a:solidFill>
        <a:ln w="15875" cap="flat" cmpd="sng" algn="ctr">
          <a:solidFill>
            <a:schemeClr val="accent2">
              <a:hueOff val="-4374192"/>
              <a:satOff val="-8420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53E8CB-9C98-4D0D-B67E-07EA4CD8F435}">
      <dsp:nvSpPr>
        <dsp:cNvPr id="0" name=""/>
        <dsp:cNvSpPr/>
      </dsp:nvSpPr>
      <dsp:spPr>
        <a:xfrm>
          <a:off x="0" y="2568177"/>
          <a:ext cx="10363200" cy="856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/>
            <a:t>Erosion Control:​</a:t>
          </a:r>
          <a:r>
            <a:rPr lang="en-US" sz="2500" kern="1200" dirty="0"/>
            <a:t> </a:t>
          </a:r>
          <a:r>
            <a:rPr lang="en-US" sz="2500" b="0" i="0" kern="1200" dirty="0"/>
            <a:t>No potential areas for erosion have been identified at any Pelham facility </a:t>
          </a:r>
          <a:endParaRPr lang="en-US" sz="2500" kern="1200" dirty="0"/>
        </a:p>
      </dsp:txBody>
      <dsp:txXfrm>
        <a:off x="0" y="2568177"/>
        <a:ext cx="10363200" cy="8560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FB34E-5CC6-4F6F-923E-E74164C99552}">
      <dsp:nvSpPr>
        <dsp:cNvPr id="0" name=""/>
        <dsp:cNvSpPr/>
      </dsp:nvSpPr>
      <dsp:spPr>
        <a:xfrm>
          <a:off x="0" y="3476133"/>
          <a:ext cx="6408738" cy="2280719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baseline="0" dirty="0"/>
            <a:t>Preferably, it will be repaired or replaced before the next storm event</a:t>
          </a:r>
          <a:endParaRPr lang="en-US" sz="2800" kern="1200" dirty="0"/>
        </a:p>
      </dsp:txBody>
      <dsp:txXfrm>
        <a:off x="0" y="3476133"/>
        <a:ext cx="6408738" cy="2280719"/>
      </dsp:txXfrm>
    </dsp:sp>
    <dsp:sp modelId="{C234F388-6406-474E-88A2-81774269ADC0}">
      <dsp:nvSpPr>
        <dsp:cNvPr id="0" name=""/>
        <dsp:cNvSpPr/>
      </dsp:nvSpPr>
      <dsp:spPr>
        <a:xfrm rot="10800000">
          <a:off x="0" y="2597"/>
          <a:ext cx="6408738" cy="3507746"/>
        </a:xfrm>
        <a:prstGeom prst="upArrowCallout">
          <a:avLst/>
        </a:prstGeom>
        <a:solidFill>
          <a:schemeClr val="accent2">
            <a:shade val="80000"/>
            <a:hueOff val="-219218"/>
            <a:satOff val="-302"/>
            <a:lumOff val="25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baseline="0" dirty="0"/>
            <a:t>If during an inspection or at any time a control measure is determined to need a repair or has become ineffective, the control measure will need to be repaired or replaced as soon as practicable​</a:t>
          </a:r>
          <a:endParaRPr lang="en-US" sz="2800" kern="1200" dirty="0"/>
        </a:p>
      </dsp:txBody>
      <dsp:txXfrm rot="10800000">
        <a:off x="0" y="2597"/>
        <a:ext cx="6408738" cy="22792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24ABA-D6EB-4F18-9280-504AE199C541}">
      <dsp:nvSpPr>
        <dsp:cNvPr id="0" name=""/>
        <dsp:cNvSpPr/>
      </dsp:nvSpPr>
      <dsp:spPr>
        <a:xfrm>
          <a:off x="1417" y="1044195"/>
          <a:ext cx="1786568" cy="250119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88" tIns="330200" rIns="13928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Be aware of how your activities could impact the environment</a:t>
          </a:r>
        </a:p>
      </dsp:txBody>
      <dsp:txXfrm>
        <a:off x="1417" y="1994650"/>
        <a:ext cx="1786568" cy="1500717"/>
      </dsp:txXfrm>
    </dsp:sp>
    <dsp:sp modelId="{9D3D15B2-2658-4610-99DE-1B9F2DFFD1AE}">
      <dsp:nvSpPr>
        <dsp:cNvPr id="0" name=""/>
        <dsp:cNvSpPr/>
      </dsp:nvSpPr>
      <dsp:spPr>
        <a:xfrm>
          <a:off x="519522" y="1294315"/>
          <a:ext cx="750358" cy="75035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01" tIns="12700" rIns="5850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629409" y="1404202"/>
        <a:ext cx="530584" cy="530584"/>
      </dsp:txXfrm>
    </dsp:sp>
    <dsp:sp modelId="{B691FE66-5C88-4A75-A170-74FE92D0DDEE}">
      <dsp:nvSpPr>
        <dsp:cNvPr id="0" name=""/>
        <dsp:cNvSpPr/>
      </dsp:nvSpPr>
      <dsp:spPr>
        <a:xfrm>
          <a:off x="1417" y="3545319"/>
          <a:ext cx="1786568" cy="72"/>
        </a:xfrm>
        <a:prstGeom prst="rect">
          <a:avLst/>
        </a:prstGeom>
        <a:solidFill>
          <a:schemeClr val="accent2">
            <a:hueOff val="-397654"/>
            <a:satOff val="-765"/>
            <a:lumOff val="53"/>
            <a:alphaOff val="0"/>
          </a:schemeClr>
        </a:solidFill>
        <a:ln w="15875" cap="flat" cmpd="sng" algn="ctr">
          <a:solidFill>
            <a:schemeClr val="accent2">
              <a:hueOff val="-397654"/>
              <a:satOff val="-765"/>
              <a:lumOff val="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DF95B-0353-471F-9AC3-7C651C99012C}">
      <dsp:nvSpPr>
        <dsp:cNvPr id="0" name=""/>
        <dsp:cNvSpPr/>
      </dsp:nvSpPr>
      <dsp:spPr>
        <a:xfrm>
          <a:off x="1966643" y="1044195"/>
          <a:ext cx="1786568" cy="2501195"/>
        </a:xfrm>
        <a:prstGeom prst="rect">
          <a:avLst/>
        </a:prstGeom>
        <a:solidFill>
          <a:schemeClr val="accent2">
            <a:tint val="40000"/>
            <a:alpha val="90000"/>
            <a:hueOff val="-740613"/>
            <a:satOff val="-1449"/>
            <a:lumOff val="-55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740613"/>
              <a:satOff val="-1449"/>
              <a:lumOff val="-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88" tIns="330200" rIns="13928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Know and understand the permit requirements</a:t>
          </a:r>
        </a:p>
      </dsp:txBody>
      <dsp:txXfrm>
        <a:off x="1966643" y="1994650"/>
        <a:ext cx="1786568" cy="1500717"/>
      </dsp:txXfrm>
    </dsp:sp>
    <dsp:sp modelId="{30C9794A-6C56-4D8C-A6F8-A202D2012322}">
      <dsp:nvSpPr>
        <dsp:cNvPr id="0" name=""/>
        <dsp:cNvSpPr/>
      </dsp:nvSpPr>
      <dsp:spPr>
        <a:xfrm>
          <a:off x="2484747" y="1294315"/>
          <a:ext cx="750358" cy="750358"/>
        </a:xfrm>
        <a:prstGeom prst="ellipse">
          <a:avLst/>
        </a:prstGeom>
        <a:solidFill>
          <a:schemeClr val="accent2">
            <a:hueOff val="-795308"/>
            <a:satOff val="-1531"/>
            <a:lumOff val="107"/>
            <a:alphaOff val="0"/>
          </a:schemeClr>
        </a:solidFill>
        <a:ln w="15875" cap="flat" cmpd="sng" algn="ctr">
          <a:solidFill>
            <a:schemeClr val="accent2">
              <a:hueOff val="-795308"/>
              <a:satOff val="-1531"/>
              <a:lumOff val="1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01" tIns="12700" rIns="5850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2594634" y="1404202"/>
        <a:ext cx="530584" cy="530584"/>
      </dsp:txXfrm>
    </dsp:sp>
    <dsp:sp modelId="{CF0EE14C-740C-4683-AB3E-EDF232E7AC23}">
      <dsp:nvSpPr>
        <dsp:cNvPr id="0" name=""/>
        <dsp:cNvSpPr/>
      </dsp:nvSpPr>
      <dsp:spPr>
        <a:xfrm>
          <a:off x="1966643" y="3545319"/>
          <a:ext cx="1786568" cy="72"/>
        </a:xfrm>
        <a:prstGeom prst="rect">
          <a:avLst/>
        </a:prstGeom>
        <a:solidFill>
          <a:schemeClr val="accent2">
            <a:hueOff val="-1192962"/>
            <a:satOff val="-2296"/>
            <a:lumOff val="160"/>
            <a:alphaOff val="0"/>
          </a:schemeClr>
        </a:solidFill>
        <a:ln w="15875" cap="flat" cmpd="sng" algn="ctr">
          <a:solidFill>
            <a:schemeClr val="accent2">
              <a:hueOff val="-1192962"/>
              <a:satOff val="-2296"/>
              <a:lumOff val="1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B4E37-36EA-4836-B0E1-4A66B749AE2D}">
      <dsp:nvSpPr>
        <dsp:cNvPr id="0" name=""/>
        <dsp:cNvSpPr/>
      </dsp:nvSpPr>
      <dsp:spPr>
        <a:xfrm>
          <a:off x="3931868" y="1044195"/>
          <a:ext cx="1786568" cy="2501195"/>
        </a:xfrm>
        <a:prstGeom prst="rect">
          <a:avLst/>
        </a:prstGeom>
        <a:solidFill>
          <a:schemeClr val="accent2">
            <a:tint val="40000"/>
            <a:alpha val="90000"/>
            <a:hueOff val="-1481226"/>
            <a:satOff val="-2897"/>
            <a:lumOff val="-11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481226"/>
              <a:satOff val="-2897"/>
              <a:lumOff val="-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88" tIns="330200" rIns="13928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Report spills to SWPPP team &amp; follow through with response procedures</a:t>
          </a:r>
        </a:p>
      </dsp:txBody>
      <dsp:txXfrm>
        <a:off x="3931868" y="1994650"/>
        <a:ext cx="1786568" cy="1500717"/>
      </dsp:txXfrm>
    </dsp:sp>
    <dsp:sp modelId="{4EA666B3-2718-4F54-AA80-725E6683CE5A}">
      <dsp:nvSpPr>
        <dsp:cNvPr id="0" name=""/>
        <dsp:cNvSpPr/>
      </dsp:nvSpPr>
      <dsp:spPr>
        <a:xfrm>
          <a:off x="4449973" y="1294315"/>
          <a:ext cx="750358" cy="750358"/>
        </a:xfrm>
        <a:prstGeom prst="ellipse">
          <a:avLst/>
        </a:prstGeom>
        <a:solidFill>
          <a:schemeClr val="accent2">
            <a:hueOff val="-1590615"/>
            <a:satOff val="-3062"/>
            <a:lumOff val="214"/>
            <a:alphaOff val="0"/>
          </a:schemeClr>
        </a:solidFill>
        <a:ln w="15875" cap="flat" cmpd="sng" algn="ctr">
          <a:solidFill>
            <a:schemeClr val="accent2">
              <a:hueOff val="-1590615"/>
              <a:satOff val="-3062"/>
              <a:lumOff val="2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01" tIns="12700" rIns="5850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4559860" y="1404202"/>
        <a:ext cx="530584" cy="530584"/>
      </dsp:txXfrm>
    </dsp:sp>
    <dsp:sp modelId="{EFAC5326-30AB-4291-A347-8E742595FF29}">
      <dsp:nvSpPr>
        <dsp:cNvPr id="0" name=""/>
        <dsp:cNvSpPr/>
      </dsp:nvSpPr>
      <dsp:spPr>
        <a:xfrm>
          <a:off x="3931868" y="3545319"/>
          <a:ext cx="1786568" cy="72"/>
        </a:xfrm>
        <a:prstGeom prst="rect">
          <a:avLst/>
        </a:prstGeom>
        <a:solidFill>
          <a:schemeClr val="accent2">
            <a:hueOff val="-1988269"/>
            <a:satOff val="-3827"/>
            <a:lumOff val="267"/>
            <a:alphaOff val="0"/>
          </a:schemeClr>
        </a:solidFill>
        <a:ln w="15875" cap="flat" cmpd="sng" algn="ctr">
          <a:solidFill>
            <a:schemeClr val="accent2">
              <a:hueOff val="-1988269"/>
              <a:satOff val="-3827"/>
              <a:lumOff val="2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379BB-5A98-4BBA-9CE4-1B13EF465F7C}">
      <dsp:nvSpPr>
        <dsp:cNvPr id="0" name=""/>
        <dsp:cNvSpPr/>
      </dsp:nvSpPr>
      <dsp:spPr>
        <a:xfrm>
          <a:off x="5897093" y="1044195"/>
          <a:ext cx="1786568" cy="2501195"/>
        </a:xfrm>
        <a:prstGeom prst="rect">
          <a:avLst/>
        </a:prstGeom>
        <a:solidFill>
          <a:schemeClr val="accent2">
            <a:tint val="40000"/>
            <a:alpha val="90000"/>
            <a:hueOff val="-2221838"/>
            <a:satOff val="-4346"/>
            <a:lumOff val="-166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2221838"/>
              <a:satOff val="-4346"/>
              <a:lumOff val="-1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88" tIns="330200" rIns="13928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Notify SWMP coordinators if your activities change</a:t>
          </a:r>
        </a:p>
      </dsp:txBody>
      <dsp:txXfrm>
        <a:off x="5897093" y="1994650"/>
        <a:ext cx="1786568" cy="1500717"/>
      </dsp:txXfrm>
    </dsp:sp>
    <dsp:sp modelId="{954A721E-7E0C-4661-95FE-D0813F36700A}">
      <dsp:nvSpPr>
        <dsp:cNvPr id="0" name=""/>
        <dsp:cNvSpPr/>
      </dsp:nvSpPr>
      <dsp:spPr>
        <a:xfrm>
          <a:off x="6415198" y="1294315"/>
          <a:ext cx="750358" cy="750358"/>
        </a:xfrm>
        <a:prstGeom prst="ellipse">
          <a:avLst/>
        </a:prstGeom>
        <a:solidFill>
          <a:schemeClr val="accent2">
            <a:hueOff val="-2385923"/>
            <a:satOff val="-4593"/>
            <a:lumOff val="321"/>
            <a:alphaOff val="0"/>
          </a:schemeClr>
        </a:solidFill>
        <a:ln w="15875" cap="flat" cmpd="sng" algn="ctr">
          <a:solidFill>
            <a:schemeClr val="accent2">
              <a:hueOff val="-2385923"/>
              <a:satOff val="-4593"/>
              <a:lumOff val="3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01" tIns="12700" rIns="5850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6525085" y="1404202"/>
        <a:ext cx="530584" cy="530584"/>
      </dsp:txXfrm>
    </dsp:sp>
    <dsp:sp modelId="{7A497D91-82EA-4DB3-B142-2526D2AB2826}">
      <dsp:nvSpPr>
        <dsp:cNvPr id="0" name=""/>
        <dsp:cNvSpPr/>
      </dsp:nvSpPr>
      <dsp:spPr>
        <a:xfrm>
          <a:off x="5897093" y="3545319"/>
          <a:ext cx="1786568" cy="72"/>
        </a:xfrm>
        <a:prstGeom prst="rect">
          <a:avLst/>
        </a:prstGeom>
        <a:solidFill>
          <a:schemeClr val="accent2">
            <a:hueOff val="-2783577"/>
            <a:satOff val="-5358"/>
            <a:lumOff val="374"/>
            <a:alphaOff val="0"/>
          </a:schemeClr>
        </a:solidFill>
        <a:ln w="15875" cap="flat" cmpd="sng" algn="ctr">
          <a:solidFill>
            <a:schemeClr val="accent2">
              <a:hueOff val="-2783577"/>
              <a:satOff val="-5358"/>
              <a:lumOff val="3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4D6E8-DC43-4B8F-B20B-A63672233F67}">
      <dsp:nvSpPr>
        <dsp:cNvPr id="0" name=""/>
        <dsp:cNvSpPr/>
      </dsp:nvSpPr>
      <dsp:spPr>
        <a:xfrm>
          <a:off x="7862318" y="1044195"/>
          <a:ext cx="1786568" cy="2501195"/>
        </a:xfrm>
        <a:prstGeom prst="rect">
          <a:avLst/>
        </a:prstGeom>
        <a:solidFill>
          <a:schemeClr val="accent2">
            <a:tint val="40000"/>
            <a:alpha val="90000"/>
            <a:hueOff val="-2962451"/>
            <a:satOff val="-5794"/>
            <a:lumOff val="-22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2962451"/>
              <a:satOff val="-5794"/>
              <a:lumOff val="-2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88" tIns="330200" rIns="13928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Be aware of monitoring procedures</a:t>
          </a:r>
        </a:p>
      </dsp:txBody>
      <dsp:txXfrm>
        <a:off x="7862318" y="1994650"/>
        <a:ext cx="1786568" cy="1500717"/>
      </dsp:txXfrm>
    </dsp:sp>
    <dsp:sp modelId="{1EEB9AA8-F860-492C-B35E-9CDEE6D53CD9}">
      <dsp:nvSpPr>
        <dsp:cNvPr id="0" name=""/>
        <dsp:cNvSpPr/>
      </dsp:nvSpPr>
      <dsp:spPr>
        <a:xfrm>
          <a:off x="8380423" y="1294315"/>
          <a:ext cx="750358" cy="750358"/>
        </a:xfrm>
        <a:prstGeom prst="ellipse">
          <a:avLst/>
        </a:prstGeom>
        <a:solidFill>
          <a:schemeClr val="accent2">
            <a:hueOff val="-3181231"/>
            <a:satOff val="-6124"/>
            <a:lumOff val="428"/>
            <a:alphaOff val="0"/>
          </a:schemeClr>
        </a:solidFill>
        <a:ln w="15875" cap="flat" cmpd="sng" algn="ctr">
          <a:solidFill>
            <a:schemeClr val="accent2">
              <a:hueOff val="-3181231"/>
              <a:satOff val="-6124"/>
              <a:lumOff val="4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01" tIns="12700" rIns="5850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5</a:t>
          </a:r>
        </a:p>
      </dsp:txBody>
      <dsp:txXfrm>
        <a:off x="8490310" y="1404202"/>
        <a:ext cx="530584" cy="530584"/>
      </dsp:txXfrm>
    </dsp:sp>
    <dsp:sp modelId="{AE117448-CCAF-47D3-9132-E9603B9E2A93}">
      <dsp:nvSpPr>
        <dsp:cNvPr id="0" name=""/>
        <dsp:cNvSpPr/>
      </dsp:nvSpPr>
      <dsp:spPr>
        <a:xfrm>
          <a:off x="7862318" y="3545319"/>
          <a:ext cx="1786568" cy="72"/>
        </a:xfrm>
        <a:prstGeom prst="rect">
          <a:avLst/>
        </a:prstGeom>
        <a:solidFill>
          <a:schemeClr val="accent2">
            <a:hueOff val="-3578885"/>
            <a:satOff val="-6889"/>
            <a:lumOff val="481"/>
            <a:alphaOff val="0"/>
          </a:schemeClr>
        </a:solidFill>
        <a:ln w="15875" cap="flat" cmpd="sng" algn="ctr">
          <a:solidFill>
            <a:schemeClr val="accent2">
              <a:hueOff val="-3578885"/>
              <a:satOff val="-6889"/>
              <a:lumOff val="4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48E88-4C71-4A99-BD39-F025E986A959}">
      <dsp:nvSpPr>
        <dsp:cNvPr id="0" name=""/>
        <dsp:cNvSpPr/>
      </dsp:nvSpPr>
      <dsp:spPr>
        <a:xfrm>
          <a:off x="9827543" y="1044195"/>
          <a:ext cx="1786568" cy="2501195"/>
        </a:xfrm>
        <a:prstGeom prst="rect">
          <a:avLst/>
        </a:prstGeom>
        <a:solidFill>
          <a:schemeClr val="accent2">
            <a:tint val="40000"/>
            <a:alpha val="90000"/>
            <a:hueOff val="-3703064"/>
            <a:satOff val="-7243"/>
            <a:lumOff val="-277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3703064"/>
              <a:satOff val="-7243"/>
              <a:lumOff val="-2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88" tIns="330200" rIns="13928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Be aware of inspection requirements</a:t>
          </a:r>
        </a:p>
      </dsp:txBody>
      <dsp:txXfrm>
        <a:off x="9827543" y="1994650"/>
        <a:ext cx="1786568" cy="1500717"/>
      </dsp:txXfrm>
    </dsp:sp>
    <dsp:sp modelId="{E1D0F6E8-3F2D-4834-9E9C-58EBFBBA7340}">
      <dsp:nvSpPr>
        <dsp:cNvPr id="0" name=""/>
        <dsp:cNvSpPr/>
      </dsp:nvSpPr>
      <dsp:spPr>
        <a:xfrm>
          <a:off x="10345648" y="1294315"/>
          <a:ext cx="750358" cy="750358"/>
        </a:xfrm>
        <a:prstGeom prst="ellipse">
          <a:avLst/>
        </a:prstGeom>
        <a:solidFill>
          <a:schemeClr val="accent2">
            <a:hueOff val="-3976539"/>
            <a:satOff val="-7655"/>
            <a:lumOff val="535"/>
            <a:alphaOff val="0"/>
          </a:schemeClr>
        </a:solidFill>
        <a:ln w="15875" cap="flat" cmpd="sng" algn="ctr">
          <a:solidFill>
            <a:schemeClr val="accent2">
              <a:hueOff val="-3976539"/>
              <a:satOff val="-7655"/>
              <a:lumOff val="5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01" tIns="12700" rIns="5850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6</a:t>
          </a:r>
        </a:p>
      </dsp:txBody>
      <dsp:txXfrm>
        <a:off x="10455535" y="1404202"/>
        <a:ext cx="530584" cy="530584"/>
      </dsp:txXfrm>
    </dsp:sp>
    <dsp:sp modelId="{A727159C-DD36-43E5-B22A-B9B743F8DE0A}">
      <dsp:nvSpPr>
        <dsp:cNvPr id="0" name=""/>
        <dsp:cNvSpPr/>
      </dsp:nvSpPr>
      <dsp:spPr>
        <a:xfrm>
          <a:off x="9827543" y="3545319"/>
          <a:ext cx="1786568" cy="72"/>
        </a:xfrm>
        <a:prstGeom prst="rect">
          <a:avLst/>
        </a:prstGeom>
        <a:solidFill>
          <a:schemeClr val="accent2">
            <a:hueOff val="-4374192"/>
            <a:satOff val="-8420"/>
            <a:lumOff val="588"/>
            <a:alphaOff val="0"/>
          </a:schemeClr>
        </a:solidFill>
        <a:ln w="15875" cap="flat" cmpd="sng" algn="ctr">
          <a:solidFill>
            <a:schemeClr val="accent2">
              <a:hueOff val="-4374192"/>
              <a:satOff val="-8420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068FC-A05A-447F-9D48-EC671DE58F36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FEB6C-4264-4700-85AC-119610BFD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29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IDDE? Acronym </a:t>
            </a:r>
          </a:p>
          <a:p>
            <a:r>
              <a:rPr lang="en-US" dirty="0"/>
              <a:t>An illicit discharge detection and elimination program comes from the MS4 permit, issued by the EPA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FEB6C-4264-4700-85AC-119610BFD2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62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illicit discharge is when something that isn’t stormwater enters the town’s stormwater drainage system – mainly catch basins or open surface water.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FEB6C-4264-4700-85AC-119610BFD2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68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a lot of materials/situations that are exempt from being considered an illicit discharge. Some examples include ac condensation, firefighting materials/activities, irrigation or lawn watering discharge, and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FEB6C-4264-4700-85AC-119610BFD2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68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to police and fire for coming! You are free to go, everyone else we still have to cover SWPPPs. Let’s meet back at blank time </a:t>
            </a:r>
            <a:r>
              <a:rPr lang="en-US"/>
              <a:t>to start up again.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FEB6C-4264-4700-85AC-119610BFD2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3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74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12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27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2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99081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34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56964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4/10/2024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36866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32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1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41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521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3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09848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1160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1657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79217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4/10/2024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39191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4/10/2024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91982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420524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7918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77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83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7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2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28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0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92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42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0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4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864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795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s/un8cgxmg6yrm029/IDDE%20General%20Overview%20FINAL.mp4?dl=0" TargetMode="Externa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3B6C0C-65BB-4F38-9C8A-0892266F8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D77137-01B7-45E4-AA14-CD9E779B4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774" y="1365957"/>
            <a:ext cx="10364452" cy="4041422"/>
          </a:xfrm>
        </p:spPr>
        <p:txBody>
          <a:bodyPr anchor="ctr">
            <a:normAutofit/>
          </a:bodyPr>
          <a:lstStyle/>
          <a:p>
            <a:r>
              <a:rPr lang="en-US" sz="8000" dirty="0"/>
              <a:t>IDDE and SWPPP Training 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7181" y="643465"/>
            <a:ext cx="6318091" cy="1325294"/>
          </a:xfrm>
        </p:spPr>
        <p:txBody>
          <a:bodyPr>
            <a:normAutofit/>
          </a:bodyPr>
          <a:lstStyle/>
          <a:p>
            <a:pPr algn="r">
              <a:lnSpc>
                <a:spcPct val="11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Town of pelham, </a:t>
            </a:r>
          </a:p>
          <a:p>
            <a:pPr algn="r">
              <a:lnSpc>
                <a:spcPct val="11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Hampshire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2A59F-1F1E-422B-9955-CD19BA4E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134" y="2829856"/>
            <a:ext cx="9743731" cy="11982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/>
              <a:t>Any Questions About IDDE?</a:t>
            </a:r>
          </a:p>
        </p:txBody>
      </p:sp>
    </p:spTree>
    <p:extLst>
      <p:ext uri="{BB962C8B-B14F-4D97-AF65-F5344CB8AC3E}">
        <p14:creationId xmlns:p14="http://schemas.microsoft.com/office/powerpoint/2010/main" val="4101650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0F77C-85BD-017A-6818-43477770E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575" y="540000"/>
            <a:ext cx="4500561" cy="42598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5 Minute Break</a:t>
            </a:r>
          </a:p>
        </p:txBody>
      </p:sp>
      <p:pic>
        <p:nvPicPr>
          <p:cNvPr id="91" name="Picture 3" descr="A drawn clock.">
            <a:extLst>
              <a:ext uri="{FF2B5EF4-FFF2-40B4-BE49-F238E27FC236}">
                <a16:creationId xmlns:a16="http://schemas.microsoft.com/office/drawing/2014/main" id="{BC6CAE80-4668-B55F-10A4-1D37CCA012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50" r="21800"/>
          <a:stretch/>
        </p:blipFill>
        <p:spPr>
          <a:xfrm>
            <a:off x="20" y="-1"/>
            <a:ext cx="685798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</p:spTree>
    <p:extLst>
      <p:ext uri="{BB962C8B-B14F-4D97-AF65-F5344CB8AC3E}">
        <p14:creationId xmlns:p14="http://schemas.microsoft.com/office/powerpoint/2010/main" val="1969029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E4E3F-1B72-2785-3274-396A842E3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887" y="2271844"/>
            <a:ext cx="11278226" cy="2314312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dirty="0"/>
              <a:t>Stormwater Pollution Prevention Plans (SWPPP)</a:t>
            </a:r>
          </a:p>
        </p:txBody>
      </p:sp>
    </p:spTree>
    <p:extLst>
      <p:ext uri="{BB962C8B-B14F-4D97-AF65-F5344CB8AC3E}">
        <p14:creationId xmlns:p14="http://schemas.microsoft.com/office/powerpoint/2010/main" val="1610864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31436-E7ED-5665-A928-0C98BEA5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218" y="226632"/>
            <a:ext cx="10364451" cy="1596177"/>
          </a:xfrm>
        </p:spPr>
        <p:txBody>
          <a:bodyPr/>
          <a:lstStyle/>
          <a:p>
            <a:r>
              <a:rPr lang="en-US" dirty="0"/>
              <a:t>SWPPP Team 2024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3F14C8B-4FCB-58A3-94B6-0B5D8ADBE4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245011"/>
              </p:ext>
            </p:extLst>
          </p:nvPr>
        </p:nvGraphicFramePr>
        <p:xfrm>
          <a:off x="539750" y="1576873"/>
          <a:ext cx="11101388" cy="4299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450">
                  <a:extLst>
                    <a:ext uri="{9D8B030D-6E8A-4147-A177-3AD203B41FA5}">
                      <a16:colId xmlns:a16="http://schemas.microsoft.com/office/drawing/2014/main" val="3256119263"/>
                    </a:ext>
                  </a:extLst>
                </a:gridCol>
                <a:gridCol w="3347244">
                  <a:extLst>
                    <a:ext uri="{9D8B030D-6E8A-4147-A177-3AD203B41FA5}">
                      <a16:colId xmlns:a16="http://schemas.microsoft.com/office/drawing/2014/main" val="2979714471"/>
                    </a:ext>
                  </a:extLst>
                </a:gridCol>
                <a:gridCol w="1943213">
                  <a:extLst>
                    <a:ext uri="{9D8B030D-6E8A-4147-A177-3AD203B41FA5}">
                      <a16:colId xmlns:a16="http://schemas.microsoft.com/office/drawing/2014/main" val="3292340587"/>
                    </a:ext>
                  </a:extLst>
                </a:gridCol>
                <a:gridCol w="3607481">
                  <a:extLst>
                    <a:ext uri="{9D8B030D-6E8A-4147-A177-3AD203B41FA5}">
                      <a16:colId xmlns:a16="http://schemas.microsoft.com/office/drawing/2014/main" val="1245509134"/>
                    </a:ext>
                  </a:extLst>
                </a:gridCol>
              </a:tblGrid>
              <a:tr h="457387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Position/Title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Phone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499837"/>
                  </a:ext>
                </a:extLst>
              </a:tr>
              <a:tr h="457387">
                <a:tc>
                  <a:txBody>
                    <a:bodyPr/>
                    <a:lstStyle/>
                    <a:p>
                      <a:r>
                        <a:rPr lang="en-US" dirty="0"/>
                        <a:t>Jenn Beauregard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Planning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603-635-7811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jbeauregard@pelhamweb.com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015273"/>
                  </a:ext>
                </a:extLst>
              </a:tr>
              <a:tr h="457387">
                <a:tc>
                  <a:txBody>
                    <a:bodyPr/>
                    <a:lstStyle/>
                    <a:p>
                      <a:r>
                        <a:rPr lang="en-US" dirty="0"/>
                        <a:t>Dena Hoffman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Environmental Regulation Compliance Specialist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603-508-3000 ext. 3101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dhoffman@pelhamweb.com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753435"/>
                  </a:ext>
                </a:extLst>
              </a:tr>
              <a:tr h="457387">
                <a:tc>
                  <a:txBody>
                    <a:bodyPr/>
                    <a:lstStyle/>
                    <a:p>
                      <a:r>
                        <a:rPr lang="en-US" dirty="0"/>
                        <a:t>Sean Cunningham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Cemetery 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603-635-6974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scunningham@pelhamweb.com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646774"/>
                  </a:ext>
                </a:extLst>
              </a:tr>
              <a:tr h="457387">
                <a:tc>
                  <a:txBody>
                    <a:bodyPr/>
                    <a:lstStyle/>
                    <a:p>
                      <a:r>
                        <a:rPr lang="en-US" dirty="0"/>
                        <a:t>Jim Hoffman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Highway Agent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603-635-8526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jhoffman@pelhamweb.com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64995"/>
                  </a:ext>
                </a:extLst>
              </a:tr>
              <a:tr h="457387">
                <a:tc>
                  <a:txBody>
                    <a:bodyPr/>
                    <a:lstStyle/>
                    <a:p>
                      <a:r>
                        <a:rPr lang="en-US" dirty="0"/>
                        <a:t>Rhonda Whittier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Office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603-635-8526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rwhittier@pelhamweb.com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280722"/>
                  </a:ext>
                </a:extLst>
              </a:tr>
              <a:tr h="457387">
                <a:tc>
                  <a:txBody>
                    <a:bodyPr/>
                    <a:lstStyle/>
                    <a:p>
                      <a:r>
                        <a:rPr lang="en-US" dirty="0"/>
                        <a:t>Bob 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Transfer Supervisor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603-635-3964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blong@pelhamweb.com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85049"/>
                  </a:ext>
                </a:extLst>
              </a:tr>
              <a:tr h="457387">
                <a:tc>
                  <a:txBody>
                    <a:bodyPr/>
                    <a:lstStyle/>
                    <a:p>
                      <a:r>
                        <a:rPr lang="en-US" dirty="0"/>
                        <a:t>Brian 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Facilities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603-635-9173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bsands@pelhamsd.org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566920"/>
                  </a:ext>
                </a:extLst>
              </a:tr>
              <a:tr h="457387">
                <a:tc>
                  <a:txBody>
                    <a:bodyPr/>
                    <a:lstStyle/>
                    <a:p>
                      <a:r>
                        <a:rPr lang="en-US" dirty="0"/>
                        <a:t>Karen Churchill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Administrative Assistant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603-635-9173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kchurchill@pelhamsd.org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112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474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FF651-C036-633D-BB1F-2047D87C5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564" y="1299093"/>
            <a:ext cx="4738875" cy="425981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dirty="0"/>
              <a:t>Cemetery Department and Gibson Cemetery</a:t>
            </a:r>
          </a:p>
        </p:txBody>
      </p:sp>
      <p:pic>
        <p:nvPicPr>
          <p:cNvPr id="54" name="Graphic 5" descr="A drawn image of a gravestone.">
            <a:extLst>
              <a:ext uri="{FF2B5EF4-FFF2-40B4-BE49-F238E27FC236}">
                <a16:creationId xmlns:a16="http://schemas.microsoft.com/office/drawing/2014/main" id="{D77269DF-9E25-93D4-A0ED-CFB953991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9000" y="162900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07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F3F87-183D-75A7-A8E0-8AF4A478E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70" y="1934188"/>
            <a:ext cx="3569025" cy="298962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dirty="0"/>
              <a:t>Cemetery Facility Site Plan</a:t>
            </a:r>
          </a:p>
        </p:txBody>
      </p:sp>
      <p:pic>
        <p:nvPicPr>
          <p:cNvPr id="4" name="Picture 3" descr="An overhead image of a graveyard.">
            <a:extLst>
              <a:ext uri="{FF2B5EF4-FFF2-40B4-BE49-F238E27FC236}">
                <a16:creationId xmlns:a16="http://schemas.microsoft.com/office/drawing/2014/main" id="{32F8F3D2-4613-EBFB-630E-C6060086C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643" y="697059"/>
            <a:ext cx="8385542" cy="546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67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C5952BE2-F3EF-4B0A-86F5-986FE49BA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A5912450-3395-4ED9-B7EE-F6BD262C4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4AA237-0E11-CE54-8073-50B22A943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-185116"/>
            <a:ext cx="8689976" cy="13458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Potential Pollutant Sources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6F37C5-43CB-524D-305E-6E74D2116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584823"/>
              </p:ext>
            </p:extLst>
          </p:nvPr>
        </p:nvGraphicFramePr>
        <p:xfrm>
          <a:off x="1194525" y="1461052"/>
          <a:ext cx="9802950" cy="4876654"/>
        </p:xfrm>
        <a:graphic>
          <a:graphicData uri="http://schemas.openxmlformats.org/drawingml/2006/table">
            <a:tbl>
              <a:tblPr firstRow="1" firstCol="1" lastRow="1" lastCol="1" bandRow="1" bandCol="1">
                <a:solidFill>
                  <a:schemeClr val="bg1">
                    <a:lumMod val="95000"/>
                  </a:schemeClr>
                </a:solidFill>
                <a:tableStyleId>{5940675A-B579-460E-94D1-54222C63F5DA}</a:tableStyleId>
              </a:tblPr>
              <a:tblGrid>
                <a:gridCol w="2211574">
                  <a:extLst>
                    <a:ext uri="{9D8B030D-6E8A-4147-A177-3AD203B41FA5}">
                      <a16:colId xmlns:a16="http://schemas.microsoft.com/office/drawing/2014/main" val="58067915"/>
                    </a:ext>
                  </a:extLst>
                </a:gridCol>
                <a:gridCol w="3894824">
                  <a:extLst>
                    <a:ext uri="{9D8B030D-6E8A-4147-A177-3AD203B41FA5}">
                      <a16:colId xmlns:a16="http://schemas.microsoft.com/office/drawing/2014/main" val="1917401037"/>
                    </a:ext>
                  </a:extLst>
                </a:gridCol>
                <a:gridCol w="3696552">
                  <a:extLst>
                    <a:ext uri="{9D8B030D-6E8A-4147-A177-3AD203B41FA5}">
                      <a16:colId xmlns:a16="http://schemas.microsoft.com/office/drawing/2014/main" val="3841849862"/>
                    </a:ext>
                  </a:extLst>
                </a:gridCol>
              </a:tblGrid>
              <a:tr h="342234">
                <a:tc>
                  <a:txBody>
                    <a:bodyPr/>
                    <a:lstStyle/>
                    <a:p>
                      <a:pPr marL="67945" marR="62230" algn="ctr">
                        <a:lnSpc>
                          <a:spcPts val="116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800" b="1" cap="none" spc="0" dirty="0">
                          <a:solidFill>
                            <a:schemeClr val="tx1"/>
                          </a:solidFill>
                          <a:effectLst/>
                        </a:rPr>
                        <a:t>Activity #</a:t>
                      </a:r>
                      <a:endParaRPr lang="en-US" sz="18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63" marR="61982" marT="11904" marB="892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6365" marR="121285" algn="ctr">
                        <a:lnSpc>
                          <a:spcPts val="116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800" b="1" cap="none" spc="0" dirty="0">
                          <a:solidFill>
                            <a:schemeClr val="tx1"/>
                          </a:solidFill>
                          <a:effectLst/>
                        </a:rPr>
                        <a:t>Description</a:t>
                      </a:r>
                      <a:endParaRPr lang="en-US" sz="18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63" marR="61982" marT="11904" marB="892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9255" marR="384175" algn="ctr">
                        <a:lnSpc>
                          <a:spcPts val="116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800" b="1" cap="none" spc="0" dirty="0">
                          <a:solidFill>
                            <a:schemeClr val="tx1"/>
                          </a:solidFill>
                          <a:effectLst/>
                        </a:rPr>
                        <a:t>Potential Pollutants</a:t>
                      </a:r>
                      <a:endParaRPr lang="en-US" sz="18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63" marR="61982" marT="11904" marB="892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61937"/>
                  </a:ext>
                </a:extLst>
              </a:tr>
              <a:tr h="325352">
                <a:tc>
                  <a:txBody>
                    <a:bodyPr/>
                    <a:lstStyle/>
                    <a:p>
                      <a:pPr marL="5080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63" marR="61982" marT="11904" marB="892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635" marR="12128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</a:rPr>
                        <a:t>Maintenance Building Generator</a:t>
                      </a:r>
                      <a:endParaRPr lang="en-US" sz="14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63" marR="61982" marT="11904" marB="892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9255" marR="38417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</a:rPr>
                        <a:t>Metal, Fuel Oil</a:t>
                      </a:r>
                      <a:endParaRPr lang="en-US" sz="14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63" marR="61982" marT="11904" marB="892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997030"/>
                  </a:ext>
                </a:extLst>
              </a:tr>
              <a:tr h="338207">
                <a:tc>
                  <a:txBody>
                    <a:bodyPr/>
                    <a:lstStyle/>
                    <a:p>
                      <a:pPr marL="5080" marR="0" algn="ctr">
                        <a:lnSpc>
                          <a:spcPts val="1165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63" marR="61982" marT="11904" marB="892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7385" marR="165735" indent="-483870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</a:rPr>
                        <a:t>Maintenance Building Outdoor Propane Tank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63" marR="61982" marT="11904" marB="892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9255" marR="384175" algn="ctr">
                        <a:lnSpc>
                          <a:spcPts val="1165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</a:rPr>
                        <a:t>Metal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63" marR="61982" marT="11904" marB="892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519566"/>
                  </a:ext>
                </a:extLst>
              </a:tr>
              <a:tr h="325352">
                <a:tc>
                  <a:txBody>
                    <a:bodyPr/>
                    <a:lstStyle/>
                    <a:p>
                      <a:pPr marL="5080" marR="0" algn="ctr">
                        <a:lnSpc>
                          <a:spcPts val="1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63" marR="61982" marT="11904" marB="892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6365" marR="121285" algn="ctr">
                        <a:lnSpc>
                          <a:spcPts val="1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</a:rPr>
                        <a:t>Storage Shed Generator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63" marR="61982" marT="11904" marB="892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9255" marR="384175" algn="ctr">
                        <a:lnSpc>
                          <a:spcPts val="1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</a:rPr>
                        <a:t>Metal, Fuel Oil</a:t>
                      </a:r>
                      <a:endParaRPr lang="en-US" sz="14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63" marR="61982" marT="11904" marB="892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243036"/>
                  </a:ext>
                </a:extLst>
              </a:tr>
              <a:tr h="561025">
                <a:tc>
                  <a:txBody>
                    <a:bodyPr/>
                    <a:lstStyle/>
                    <a:p>
                      <a:pPr marL="5080" marR="0" algn="ctr">
                        <a:lnSpc>
                          <a:spcPts val="1165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63" marR="61982" marT="11904" marB="892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7385" marR="417830" indent="-231775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</a:rPr>
                        <a:t>Storage Shed Outdoor Propane Tank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63" marR="61982" marT="11904" marB="892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9255" marR="384175" algn="ctr">
                        <a:lnSpc>
                          <a:spcPts val="1165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</a:rPr>
                        <a:t>Metal</a:t>
                      </a:r>
                      <a:endParaRPr lang="en-US" sz="14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63" marR="61982" marT="11904" marB="892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899887"/>
                  </a:ext>
                </a:extLst>
              </a:tr>
              <a:tr h="325352">
                <a:tc>
                  <a:txBody>
                    <a:bodyPr/>
                    <a:lstStyle/>
                    <a:p>
                      <a:pPr marL="5080" marR="0" algn="ctr">
                        <a:lnSpc>
                          <a:spcPts val="1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4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63" marR="61982" marT="11904" marB="892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6365" marR="121285" algn="ctr">
                        <a:lnSpc>
                          <a:spcPts val="1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</a:rPr>
                        <a:t>Retired / Vacant Office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63" marR="61982" marT="11904" marB="892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9255" marR="383540" algn="ctr">
                        <a:lnSpc>
                          <a:spcPts val="1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</a:rPr>
                        <a:t>None</a:t>
                      </a:r>
                      <a:endParaRPr lang="en-US" sz="14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63" marR="61982" marT="11904" marB="892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610336"/>
                  </a:ext>
                </a:extLst>
              </a:tr>
              <a:tr h="325352">
                <a:tc>
                  <a:txBody>
                    <a:bodyPr/>
                    <a:lstStyle/>
                    <a:p>
                      <a:pPr marL="5080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4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63" marR="61982" marT="11904" marB="892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5730" marR="12128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</a:rPr>
                        <a:t>Solid Waste Dumpster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63" marR="61982" marT="11904" marB="892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8620" marR="38417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</a:rPr>
                        <a:t>Municipal waste</a:t>
                      </a:r>
                      <a:endParaRPr lang="en-US" sz="14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63" marR="61982" marT="11904" marB="892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26803"/>
                  </a:ext>
                </a:extLst>
              </a:tr>
              <a:tr h="78384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5080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4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63" marR="61982" marT="11904" marB="892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121285" algn="ctr">
                        <a:lnSpc>
                          <a:spcPts val="12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</a:rPr>
                        <a:t>Mobile Trucks</a:t>
                      </a:r>
                    </a:p>
                    <a:p>
                      <a:pPr marL="127635" marR="120015" algn="ctr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</a:rPr>
                        <a:t>(i.e., Chevy Pickup Truck, Ford Dump Truck, Backhoe)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63" marR="61982" marT="11904" marB="892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94030" marR="121285" indent="-354330" algn="ctr">
                        <a:lnSpc>
                          <a:spcPts val="1165"/>
                        </a:lnSpc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</a:rPr>
                        <a:t>Metal, Residual Oil, and Total  Suspended Solids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63" marR="61982" marT="11904" marB="892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219530"/>
                  </a:ext>
                </a:extLst>
              </a:tr>
              <a:tr h="325352">
                <a:tc>
                  <a:txBody>
                    <a:bodyPr/>
                    <a:lstStyle/>
                    <a:p>
                      <a:pPr marL="5080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4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63" marR="61982" marT="11904" marB="892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6365" marR="12128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</a:rPr>
                        <a:t>Lawn Equipment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63" marR="61982" marT="11904" marB="892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9255" marR="38417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</a:rPr>
                        <a:t>Residual Oil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63" marR="61982" marT="11904" marB="892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546712"/>
                  </a:ext>
                </a:extLst>
              </a:tr>
              <a:tr h="338207">
                <a:tc>
                  <a:txBody>
                    <a:bodyPr/>
                    <a:lstStyle/>
                    <a:p>
                      <a:pPr marL="5080" marR="0" algn="ctr">
                        <a:lnSpc>
                          <a:spcPts val="1165"/>
                        </a:lnSpc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63" marR="61982" marT="11904" marB="892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5170" marR="330200" indent="-384175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</a:rPr>
                        <a:t>Asphalt Paved Roads and Parking Lot</a:t>
                      </a:r>
                      <a:endParaRPr lang="en-US" sz="14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63" marR="61982" marT="11904" marB="892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8620" marR="384175" algn="ctr">
                        <a:lnSpc>
                          <a:spcPts val="1165"/>
                        </a:lnSpc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</a:rPr>
                        <a:t>Sand, Salt, Oil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63" marR="61982" marT="11904" marB="892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225633"/>
                  </a:ext>
                </a:extLst>
              </a:tr>
              <a:tr h="325352">
                <a:tc>
                  <a:txBody>
                    <a:bodyPr/>
                    <a:lstStyle/>
                    <a:p>
                      <a:pPr marL="67945" marR="60960" algn="ctr">
                        <a:lnSpc>
                          <a:spcPts val="1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4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63" marR="61982" marT="11904" marB="892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6365" marR="121285" algn="ctr">
                        <a:lnSpc>
                          <a:spcPts val="1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</a:rPr>
                        <a:t>5-gallon Gasoline Can</a:t>
                      </a:r>
                      <a:endParaRPr lang="en-US" sz="14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63" marR="61982" marT="11904" marB="892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9255" marR="384175" algn="ctr">
                        <a:lnSpc>
                          <a:spcPts val="1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</a:rPr>
                        <a:t>Gasoline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63" marR="61982" marT="11904" marB="892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383816"/>
                  </a:ext>
                </a:extLst>
              </a:tr>
              <a:tr h="561025">
                <a:tc>
                  <a:txBody>
                    <a:bodyPr/>
                    <a:lstStyle/>
                    <a:p>
                      <a:pPr marL="67945" marR="60960" algn="ctr">
                        <a:lnSpc>
                          <a:spcPts val="1165"/>
                        </a:lnSpc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4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63" marR="61982" marT="11904" marB="892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635" marR="121285" algn="ctr">
                        <a:lnSpc>
                          <a:spcPts val="1165"/>
                        </a:lnSpc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</a:rPr>
                        <a:t>Vehicle Washing</a:t>
                      </a:r>
                      <a:endParaRPr lang="en-US" sz="14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63" marR="61982" marT="11904" marB="892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94030" marR="337820" indent="-139700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</a:rPr>
                        <a:t>Residual Oil and Total Suspended Solids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63" marR="61982" marT="11904" marB="8927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189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668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6E9DA-22BE-F826-5CF3-2203A79C3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005" y="1032975"/>
            <a:ext cx="5437187" cy="47920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900" dirty="0"/>
              <a:t>Highway Department</a:t>
            </a:r>
          </a:p>
        </p:txBody>
      </p:sp>
      <p:pic>
        <p:nvPicPr>
          <p:cNvPr id="6" name="Graphic 5" descr="A drawn traffic cone.">
            <a:extLst>
              <a:ext uri="{FF2B5EF4-FFF2-40B4-BE49-F238E27FC236}">
                <a16:creationId xmlns:a16="http://schemas.microsoft.com/office/drawing/2014/main" id="{8FD5275A-59A7-6669-8C34-06AA8448B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5711" y="162900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57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7A0ED-479E-599C-B856-72DDFE1D7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77" y="1299093"/>
            <a:ext cx="4500561" cy="42598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dirty="0"/>
              <a:t>Highway Department Facility Site Plan</a:t>
            </a:r>
          </a:p>
        </p:txBody>
      </p:sp>
      <p:pic>
        <p:nvPicPr>
          <p:cNvPr id="5" name="Content Placeholder 4" descr="A map showing an overhead view of the Town of Pelham New Hampshire's Highway Department. The highway office building, sand and salt shed, and leach field are marked on the map.">
            <a:extLst>
              <a:ext uri="{FF2B5EF4-FFF2-40B4-BE49-F238E27FC236}">
                <a16:creationId xmlns:a16="http://schemas.microsoft.com/office/drawing/2014/main" id="{E47C0D8A-2026-2EF4-DEB4-06108D13C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542" y="634475"/>
            <a:ext cx="7342514" cy="550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01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72865-0770-8B9E-6AD3-BCEF44864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9276"/>
            <a:ext cx="4500561" cy="42598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dirty="0"/>
              <a:t>Potential Pollutant Sources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E061F6-5870-96D2-2815-B31E8DD319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33293"/>
              </p:ext>
            </p:extLst>
          </p:nvPr>
        </p:nvGraphicFramePr>
        <p:xfrm>
          <a:off x="5190652" y="437323"/>
          <a:ext cx="6589712" cy="594481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038868">
                  <a:extLst>
                    <a:ext uri="{9D8B030D-6E8A-4147-A177-3AD203B41FA5}">
                      <a16:colId xmlns:a16="http://schemas.microsoft.com/office/drawing/2014/main" val="2506881699"/>
                    </a:ext>
                  </a:extLst>
                </a:gridCol>
                <a:gridCol w="3334599">
                  <a:extLst>
                    <a:ext uri="{9D8B030D-6E8A-4147-A177-3AD203B41FA5}">
                      <a16:colId xmlns:a16="http://schemas.microsoft.com/office/drawing/2014/main" val="1009165527"/>
                    </a:ext>
                  </a:extLst>
                </a:gridCol>
                <a:gridCol w="2216245">
                  <a:extLst>
                    <a:ext uri="{9D8B030D-6E8A-4147-A177-3AD203B41FA5}">
                      <a16:colId xmlns:a16="http://schemas.microsoft.com/office/drawing/2014/main" val="1579697189"/>
                    </a:ext>
                  </a:extLst>
                </a:gridCol>
              </a:tblGrid>
              <a:tr h="337737">
                <a:tc>
                  <a:txBody>
                    <a:bodyPr/>
                    <a:lstStyle/>
                    <a:p>
                      <a:pPr marL="105410" marR="10096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Activity</a:t>
                      </a:r>
                      <a:r>
                        <a:rPr lang="en-US" sz="1300" b="1" spc="-10" dirty="0">
                          <a:effectLst/>
                        </a:rPr>
                        <a:t> </a:t>
                      </a:r>
                      <a:r>
                        <a:rPr lang="en-US" sz="1300" b="1" dirty="0">
                          <a:effectLst/>
                        </a:rPr>
                        <a:t>#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740" marR="7302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Description</a:t>
                      </a:r>
                      <a:endParaRPr lang="en-US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marR="6286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Potential</a:t>
                      </a:r>
                      <a:r>
                        <a:rPr lang="en-US" sz="1300" b="1" spc="-15">
                          <a:effectLst/>
                        </a:rPr>
                        <a:t> </a:t>
                      </a:r>
                      <a:r>
                        <a:rPr lang="en-US" sz="1300" b="1">
                          <a:effectLst/>
                        </a:rPr>
                        <a:t>Pollutants</a:t>
                      </a:r>
                      <a:endParaRPr lang="en-US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0303405"/>
                  </a:ext>
                </a:extLst>
              </a:tr>
              <a:tr h="67177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300" b="1">
                        <a:effectLst/>
                      </a:endParaRPr>
                    </a:p>
                    <a:p>
                      <a:pPr marL="5715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1</a:t>
                      </a:r>
                      <a:endParaRPr lang="en-US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9375" marR="72390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Lawn Care/Landscaping (i.e., Chain Saws,</a:t>
                      </a:r>
                      <a:r>
                        <a:rPr lang="en-US" sz="1300" spc="-265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Pole Saws, Weed Whackers, Blowers, Gas</a:t>
                      </a:r>
                      <a:r>
                        <a:rPr lang="en-US" sz="1300" spc="5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Compactors)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2885" marR="212725" indent="27305" algn="ctr">
                        <a:lnSpc>
                          <a:spcPts val="1165"/>
                        </a:lnSpc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Fertilizer, Herbicides,</a:t>
                      </a:r>
                      <a:r>
                        <a:rPr lang="en-US" sz="1300" spc="-26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Pesticide,</a:t>
                      </a:r>
                      <a:r>
                        <a:rPr lang="en-US" sz="1300" spc="-3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Residual</a:t>
                      </a:r>
                      <a:r>
                        <a:rPr lang="en-US" sz="1300" spc="-25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Oil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95986461"/>
                  </a:ext>
                </a:extLst>
              </a:tr>
              <a:tr h="108882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300" b="1">
                        <a:effectLst/>
                      </a:endParaRPr>
                    </a:p>
                    <a:p>
                      <a:pPr marL="5715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2</a:t>
                      </a:r>
                      <a:endParaRPr lang="en-US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7470" marR="73025" algn="ctr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Mobile</a:t>
                      </a:r>
                      <a:r>
                        <a:rPr lang="en-US" sz="1300" spc="-25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Vehicles</a:t>
                      </a:r>
                    </a:p>
                    <a:p>
                      <a:pPr marL="79375" marR="73025" algn="ctr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(i.e., Dump Trucks with Plows &amp; Sanders,</a:t>
                      </a:r>
                      <a:r>
                        <a:rPr lang="en-US" sz="1300" spc="5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Pickups with Plows, JCB Backhoes, Loader,</a:t>
                      </a:r>
                      <a:r>
                        <a:rPr lang="en-US" sz="1300" spc="-265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Town</a:t>
                      </a:r>
                      <a:r>
                        <a:rPr lang="en-US" sz="1300" spc="-5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Car,</a:t>
                      </a:r>
                      <a:r>
                        <a:rPr lang="en-US" sz="1300" spc="-5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Compactor Roller)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6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300">
                        <a:effectLst/>
                      </a:endParaRPr>
                    </a:p>
                    <a:p>
                      <a:pPr marL="201295" marR="160020" indent="-2540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Metal, Residual Oil, and</a:t>
                      </a:r>
                      <a:r>
                        <a:rPr lang="en-US" sz="1300" spc="-26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Total</a:t>
                      </a:r>
                      <a:r>
                        <a:rPr lang="en-US" sz="1300" spc="-15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Suspended</a:t>
                      </a:r>
                      <a:r>
                        <a:rPr lang="en-US" sz="1300" spc="-15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Solids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25507534"/>
                  </a:ext>
                </a:extLst>
              </a:tr>
              <a:tr h="431166">
                <a:tc>
                  <a:txBody>
                    <a:bodyPr/>
                    <a:lstStyle/>
                    <a:p>
                      <a:pPr marL="5715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3</a:t>
                      </a:r>
                      <a:endParaRPr lang="en-US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7470" marR="7302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Two</a:t>
                      </a:r>
                      <a:r>
                        <a:rPr lang="en-US" sz="1300" spc="-15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100-gallon</a:t>
                      </a:r>
                      <a:r>
                        <a:rPr lang="en-US" sz="1300" spc="-1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Propane</a:t>
                      </a:r>
                      <a:r>
                        <a:rPr lang="en-US" sz="1300" spc="-2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Tanks</a:t>
                      </a:r>
                      <a:r>
                        <a:rPr lang="en-US" sz="1300" spc="-15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for</a:t>
                      </a:r>
                      <a:r>
                        <a:rPr lang="en-US" sz="1300" spc="-15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Heaters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marR="6286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Metal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5541129"/>
                  </a:ext>
                </a:extLst>
              </a:tr>
              <a:tr h="463246">
                <a:tc>
                  <a:txBody>
                    <a:bodyPr/>
                    <a:lstStyle/>
                    <a:p>
                      <a:pPr marL="5715" marR="0" algn="ctr">
                        <a:lnSpc>
                          <a:spcPts val="1165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4</a:t>
                      </a:r>
                      <a:endParaRPr lang="en-US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105" marR="73025" algn="ctr">
                        <a:lnSpc>
                          <a:spcPts val="1165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One</a:t>
                      </a:r>
                      <a:r>
                        <a:rPr lang="en-US" sz="1300" spc="-2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Woodchipper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9905" marR="310515" indent="-182245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Woodchips, Metal,</a:t>
                      </a:r>
                      <a:r>
                        <a:rPr lang="en-US" sz="1300" spc="-26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Residual</a:t>
                      </a:r>
                      <a:r>
                        <a:rPr lang="en-US" sz="1300" spc="-1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Oil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9087635"/>
                  </a:ext>
                </a:extLst>
              </a:tr>
              <a:tr h="463246">
                <a:tc>
                  <a:txBody>
                    <a:bodyPr/>
                    <a:lstStyle/>
                    <a:p>
                      <a:pPr marL="5715" marR="0" algn="ctr">
                        <a:lnSpc>
                          <a:spcPts val="1165"/>
                        </a:lnSpc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5</a:t>
                      </a:r>
                      <a:endParaRPr lang="en-US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38555" marR="199390" indent="-921385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Six 55 Gallon Open Oil Drums on Spill</a:t>
                      </a:r>
                      <a:r>
                        <a:rPr lang="en-US" sz="1300" spc="-26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Pallets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040" marR="62865" algn="ctr">
                        <a:lnSpc>
                          <a:spcPts val="1165"/>
                        </a:lnSpc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Residual</a:t>
                      </a:r>
                      <a:r>
                        <a:rPr lang="en-US" sz="1300" spc="-2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Oil,</a:t>
                      </a:r>
                      <a:r>
                        <a:rPr lang="en-US" sz="1300" spc="-15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Metal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4082698"/>
                  </a:ext>
                </a:extLst>
              </a:tr>
              <a:tr h="431166">
                <a:tc>
                  <a:txBody>
                    <a:bodyPr/>
                    <a:lstStyle/>
                    <a:p>
                      <a:pPr marL="5715" marR="0" algn="ctr">
                        <a:lnSpc>
                          <a:spcPts val="1165"/>
                        </a:lnSpc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6</a:t>
                      </a:r>
                      <a:endParaRPr lang="en-US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105" marR="73025" algn="ctr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Asphalt</a:t>
                      </a:r>
                      <a:r>
                        <a:rPr lang="en-US" sz="1300" spc="-15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Paved</a:t>
                      </a:r>
                      <a:r>
                        <a:rPr lang="en-US" sz="1300" spc="-15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Roads</a:t>
                      </a:r>
                      <a:r>
                        <a:rPr lang="en-US" sz="1300" spc="-2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and</a:t>
                      </a:r>
                    </a:p>
                    <a:p>
                      <a:pPr marL="79375" marR="7302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Parking</a:t>
                      </a:r>
                      <a:r>
                        <a:rPr lang="en-US" sz="1300" spc="-1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Lot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marR="62865" algn="ctr">
                        <a:lnSpc>
                          <a:spcPts val="1165"/>
                        </a:lnSpc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Sand,</a:t>
                      </a:r>
                      <a:r>
                        <a:rPr lang="en-US" sz="1300" spc="-15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Salt,</a:t>
                      </a:r>
                      <a:r>
                        <a:rPr lang="en-US" sz="1300" spc="-1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Oil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8477157"/>
                  </a:ext>
                </a:extLst>
              </a:tr>
              <a:tr h="431166">
                <a:tc>
                  <a:txBody>
                    <a:bodyPr/>
                    <a:lstStyle/>
                    <a:p>
                      <a:pPr marL="5715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7</a:t>
                      </a:r>
                      <a:endParaRPr lang="en-US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740" marR="7302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Dirt</a:t>
                      </a:r>
                      <a:r>
                        <a:rPr lang="en-US" sz="1300" spc="-1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Parking</a:t>
                      </a:r>
                      <a:r>
                        <a:rPr lang="en-US" sz="1300" spc="-1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Lot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marR="6286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Oil,</a:t>
                      </a:r>
                      <a:r>
                        <a:rPr lang="en-US" sz="1300" spc="-15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Total</a:t>
                      </a:r>
                      <a:r>
                        <a:rPr lang="en-US" sz="1300" spc="-15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Suspended</a:t>
                      </a:r>
                      <a:r>
                        <a:rPr lang="en-US" sz="1300" spc="-15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Solids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5080709"/>
                  </a:ext>
                </a:extLst>
              </a:tr>
              <a:tr h="238681">
                <a:tc>
                  <a:txBody>
                    <a:bodyPr/>
                    <a:lstStyle/>
                    <a:p>
                      <a:pPr marL="5715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8</a:t>
                      </a:r>
                      <a:endParaRPr lang="en-US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105" marR="7302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Salt</a:t>
                      </a:r>
                      <a:r>
                        <a:rPr lang="en-US" sz="1300" spc="-1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Shed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marR="6286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Salt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2709036"/>
                  </a:ext>
                </a:extLst>
              </a:tr>
              <a:tr h="238681">
                <a:tc>
                  <a:txBody>
                    <a:bodyPr/>
                    <a:lstStyle/>
                    <a:p>
                      <a:pPr marL="5715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9</a:t>
                      </a:r>
                      <a:endParaRPr lang="en-US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740" marR="7302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Sand</a:t>
                      </a:r>
                      <a:r>
                        <a:rPr lang="en-US" sz="1300" spc="-1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Pile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marR="6286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Sand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6910752"/>
                  </a:ext>
                </a:extLst>
              </a:tr>
              <a:tr h="671771">
                <a:tc>
                  <a:txBody>
                    <a:bodyPr/>
                    <a:lstStyle/>
                    <a:p>
                      <a:pPr marL="105410" marR="99695" algn="ctr">
                        <a:lnSpc>
                          <a:spcPts val="1165"/>
                        </a:lnSpc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10</a:t>
                      </a:r>
                      <a:endParaRPr lang="en-US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9375" marR="73025" algn="ctr">
                        <a:lnSpc>
                          <a:spcPts val="1165"/>
                        </a:lnSpc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Vehicle</a:t>
                      </a:r>
                      <a:r>
                        <a:rPr lang="en-US" sz="1300" spc="-2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Washing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9905" marR="167640" indent="-326390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Total Suspended Solids,</a:t>
                      </a:r>
                      <a:r>
                        <a:rPr lang="en-US" sz="1300" spc="-26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Residual</a:t>
                      </a:r>
                      <a:r>
                        <a:rPr lang="en-US" sz="1300" spc="-5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Oil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0399506"/>
                  </a:ext>
                </a:extLst>
              </a:tr>
              <a:tr h="238681">
                <a:tc>
                  <a:txBody>
                    <a:bodyPr/>
                    <a:lstStyle/>
                    <a:p>
                      <a:pPr marL="105410" marR="99695" algn="ctr">
                        <a:lnSpc>
                          <a:spcPts val="1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11</a:t>
                      </a:r>
                      <a:endParaRPr lang="en-US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9375" marR="73025" algn="ctr">
                        <a:lnSpc>
                          <a:spcPts val="1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Antifreeze</a:t>
                      </a:r>
                      <a:r>
                        <a:rPr lang="en-US" sz="1300" spc="-2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on</a:t>
                      </a:r>
                      <a:r>
                        <a:rPr lang="en-US" sz="1300" spc="-5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Spill</a:t>
                      </a:r>
                      <a:r>
                        <a:rPr lang="en-US" sz="1300" spc="-1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Pallets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040" marR="62865" algn="ctr">
                        <a:lnSpc>
                          <a:spcPts val="1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Antifreeze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2321546"/>
                  </a:ext>
                </a:extLst>
              </a:tr>
              <a:tr h="238681">
                <a:tc>
                  <a:txBody>
                    <a:bodyPr/>
                    <a:lstStyle/>
                    <a:p>
                      <a:pPr marL="105410" marR="99695" algn="ctr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12</a:t>
                      </a:r>
                      <a:endParaRPr lang="en-US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740" marR="73025" algn="ctr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Equipment/Vehicle</a:t>
                      </a:r>
                      <a:r>
                        <a:rPr lang="en-US" sz="1300" spc="-4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Maintenance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marR="62865" algn="ctr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Residual</a:t>
                      </a:r>
                      <a:r>
                        <a:rPr lang="en-US" sz="1300" spc="-15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Oil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73275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66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41952-0040-9B0B-EE89-7D22BC295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630911"/>
            <a:ext cx="10364451" cy="1596177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dirty="0"/>
              <a:t>Illicit Discharge Detection and Elimination (IDDE)</a:t>
            </a:r>
          </a:p>
        </p:txBody>
      </p:sp>
    </p:spTree>
    <p:extLst>
      <p:ext uri="{BB962C8B-B14F-4D97-AF65-F5344CB8AC3E}">
        <p14:creationId xmlns:p14="http://schemas.microsoft.com/office/powerpoint/2010/main" val="1202843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47EC6-CFF5-8F5B-6071-C296B8D63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7" y="3768810"/>
            <a:ext cx="9217026" cy="17694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Pelham School District</a:t>
            </a:r>
          </a:p>
        </p:txBody>
      </p:sp>
      <p:pic>
        <p:nvPicPr>
          <p:cNvPr id="6" name="Graphic 5" descr="A drawn image of a schoolhouse.">
            <a:extLst>
              <a:ext uri="{FF2B5EF4-FFF2-40B4-BE49-F238E27FC236}">
                <a16:creationId xmlns:a16="http://schemas.microsoft.com/office/drawing/2014/main" id="{9D4BB80B-8771-4F48-8784-0A9AD61D64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4680" y="549275"/>
            <a:ext cx="27717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80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C9E16-3772-BC80-E64B-3B473E90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3" y="0"/>
            <a:ext cx="10364451" cy="1596177"/>
          </a:xfrm>
        </p:spPr>
        <p:txBody>
          <a:bodyPr/>
          <a:lstStyle/>
          <a:p>
            <a:r>
              <a:rPr lang="en-US" dirty="0"/>
              <a:t>Pelham School District Site Plan</a:t>
            </a:r>
          </a:p>
        </p:txBody>
      </p:sp>
      <p:pic>
        <p:nvPicPr>
          <p:cNvPr id="5" name="Picture 4" descr="The Pelham School District Site Plan">
            <a:extLst>
              <a:ext uri="{FF2B5EF4-FFF2-40B4-BE49-F238E27FC236}">
                <a16:creationId xmlns:a16="http://schemas.microsoft.com/office/drawing/2014/main" id="{08639B66-A9DD-F329-E64D-3F2CD716AB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658" y="1418855"/>
            <a:ext cx="8060683" cy="52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64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6148-191F-FA7D-A38B-F3C8C1D8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32" y="-130131"/>
            <a:ext cx="11101135" cy="1957614"/>
          </a:xfrm>
        </p:spPr>
        <p:txBody>
          <a:bodyPr/>
          <a:lstStyle/>
          <a:p>
            <a:r>
              <a:rPr lang="en-US" dirty="0"/>
              <a:t>Potential Pollutant Sources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FAA765-6368-2802-4210-0D76C8C3D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770603"/>
              </p:ext>
            </p:extLst>
          </p:nvPr>
        </p:nvGraphicFramePr>
        <p:xfrm>
          <a:off x="242955" y="4055943"/>
          <a:ext cx="6241821" cy="19533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16231">
                  <a:extLst>
                    <a:ext uri="{9D8B030D-6E8A-4147-A177-3AD203B41FA5}">
                      <a16:colId xmlns:a16="http://schemas.microsoft.com/office/drawing/2014/main" val="3750312818"/>
                    </a:ext>
                  </a:extLst>
                </a:gridCol>
                <a:gridCol w="3065016">
                  <a:extLst>
                    <a:ext uri="{9D8B030D-6E8A-4147-A177-3AD203B41FA5}">
                      <a16:colId xmlns:a16="http://schemas.microsoft.com/office/drawing/2014/main" val="95581997"/>
                    </a:ext>
                  </a:extLst>
                </a:gridCol>
                <a:gridCol w="2260574">
                  <a:extLst>
                    <a:ext uri="{9D8B030D-6E8A-4147-A177-3AD203B41FA5}">
                      <a16:colId xmlns:a16="http://schemas.microsoft.com/office/drawing/2014/main" val="569545379"/>
                    </a:ext>
                  </a:extLst>
                </a:gridCol>
              </a:tblGrid>
              <a:tr h="242980">
                <a:tc gridSpan="3">
                  <a:txBody>
                    <a:bodyPr/>
                    <a:lstStyle/>
                    <a:p>
                      <a:pPr marL="67310" marR="6159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Pelham Memorial School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238125" marR="23304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95885" marR="9080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52137885"/>
                  </a:ext>
                </a:extLst>
              </a:tr>
              <a:tr h="197584">
                <a:tc>
                  <a:txBody>
                    <a:bodyPr/>
                    <a:lstStyle/>
                    <a:p>
                      <a:pPr marL="67310" marR="6159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Activity #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8125" marR="23304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Description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885" marR="9080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Potential Pollutants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2230665"/>
                  </a:ext>
                </a:extLst>
              </a:tr>
              <a:tr h="212579">
                <a:tc>
                  <a:txBody>
                    <a:bodyPr/>
                    <a:lstStyle/>
                    <a:p>
                      <a:pPr marL="5080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8760" marR="23304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Lawn Care/Landscaping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885" marR="9080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Fertilizer, Herbicides, Pesticide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7813410"/>
                  </a:ext>
                </a:extLst>
              </a:tr>
              <a:tr h="233266">
                <a:tc>
                  <a:txBody>
                    <a:bodyPr/>
                    <a:lstStyle/>
                    <a:p>
                      <a:pPr marL="5080" marR="0" algn="ct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43280" marR="267970" indent="-556260" algn="ctr">
                        <a:lnSpc>
                          <a:spcPts val="126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5-gallon Containers of Fuel Storage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885" marR="90805" algn="ct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Gasoline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30560283"/>
                  </a:ext>
                </a:extLst>
              </a:tr>
              <a:tr h="223934">
                <a:tc>
                  <a:txBody>
                    <a:bodyPr/>
                    <a:lstStyle/>
                    <a:p>
                      <a:pPr marL="5080" marR="0" algn="ctr"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43280" marR="198755" indent="-626745" algn="ctr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Quart-Sized Containers of Oil Storage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885" marR="90805" algn="ctr"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Lubricants/Grease, Motor Oil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2248120"/>
                  </a:ext>
                </a:extLst>
              </a:tr>
              <a:tr h="214604">
                <a:tc>
                  <a:txBody>
                    <a:bodyPr/>
                    <a:lstStyle/>
                    <a:p>
                      <a:pPr marL="5080" marR="0" algn="ctr">
                        <a:lnSpc>
                          <a:spcPts val="1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9395" marR="233045" algn="ctr">
                        <a:lnSpc>
                          <a:spcPts val="1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Two Solid Waste Dumpsters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250" marR="90805" algn="ctr">
                        <a:lnSpc>
                          <a:spcPts val="1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Municipal waste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03339154"/>
                  </a:ext>
                </a:extLst>
              </a:tr>
              <a:tr h="233266">
                <a:tc>
                  <a:txBody>
                    <a:bodyPr/>
                    <a:lstStyle/>
                    <a:p>
                      <a:pPr marL="5080" marR="0" algn="ct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60120" marR="86995" indent="-853440" algn="ctr">
                        <a:lnSpc>
                          <a:spcPts val="126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Asphalt Paved Roads and Parking Lot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250" marR="90805" algn="ct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Sand, Salt, Oil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479443"/>
                  </a:ext>
                </a:extLst>
              </a:tr>
              <a:tr h="197584">
                <a:tc>
                  <a:txBody>
                    <a:bodyPr/>
                    <a:lstStyle/>
                    <a:p>
                      <a:pPr marL="5080" marR="0" algn="ctr">
                        <a:lnSpc>
                          <a:spcPts val="1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8760" marR="233045" algn="ctr">
                        <a:lnSpc>
                          <a:spcPts val="1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Snow Removal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885" marR="90170" algn="ctr">
                        <a:lnSpc>
                          <a:spcPts val="1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Sand, Salt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5498941"/>
                  </a:ext>
                </a:extLst>
              </a:tr>
              <a:tr h="197584">
                <a:tc>
                  <a:txBody>
                    <a:bodyPr/>
                    <a:lstStyle/>
                    <a:p>
                      <a:pPr marL="5080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8125" marR="23304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Generator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885" marR="9017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Fuel Oil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580426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2A24D22-07A5-22E8-F1C4-EBFD39A47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555987"/>
              </p:ext>
            </p:extLst>
          </p:nvPr>
        </p:nvGraphicFramePr>
        <p:xfrm>
          <a:off x="242954" y="1604867"/>
          <a:ext cx="6241822" cy="20591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02075">
                  <a:extLst>
                    <a:ext uri="{9D8B030D-6E8A-4147-A177-3AD203B41FA5}">
                      <a16:colId xmlns:a16="http://schemas.microsoft.com/office/drawing/2014/main" val="412401168"/>
                    </a:ext>
                  </a:extLst>
                </a:gridCol>
                <a:gridCol w="2897414">
                  <a:extLst>
                    <a:ext uri="{9D8B030D-6E8A-4147-A177-3AD203B41FA5}">
                      <a16:colId xmlns:a16="http://schemas.microsoft.com/office/drawing/2014/main" val="3178234967"/>
                    </a:ext>
                  </a:extLst>
                </a:gridCol>
                <a:gridCol w="2542333">
                  <a:extLst>
                    <a:ext uri="{9D8B030D-6E8A-4147-A177-3AD203B41FA5}">
                      <a16:colId xmlns:a16="http://schemas.microsoft.com/office/drawing/2014/main" val="1730800973"/>
                    </a:ext>
                  </a:extLst>
                </a:gridCol>
              </a:tblGrid>
              <a:tr h="289247">
                <a:tc gridSpan="3">
                  <a:txBody>
                    <a:bodyPr/>
                    <a:lstStyle/>
                    <a:p>
                      <a:pPr marL="67945" marR="6223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Pelham Elementary School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240665" marR="23558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98425" marR="9334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98510608"/>
                  </a:ext>
                </a:extLst>
              </a:tr>
              <a:tr h="166844">
                <a:tc>
                  <a:txBody>
                    <a:bodyPr/>
                    <a:lstStyle/>
                    <a:p>
                      <a:pPr marL="67945" marR="6223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Activity</a:t>
                      </a:r>
                      <a:r>
                        <a:rPr lang="en-US" sz="1100" spc="-10">
                          <a:effectLst/>
                        </a:rPr>
                        <a:t> </a:t>
                      </a:r>
                      <a:r>
                        <a:rPr lang="en-US" sz="11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0665" marR="23558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Description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8425" marR="9334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Potential</a:t>
                      </a:r>
                      <a:r>
                        <a:rPr lang="en-US" sz="1100" spc="-15">
                          <a:effectLst/>
                        </a:rPr>
                        <a:t> </a:t>
                      </a:r>
                      <a:r>
                        <a:rPr lang="en-US" sz="1100">
                          <a:effectLst/>
                        </a:rPr>
                        <a:t>Pollutants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696698"/>
                  </a:ext>
                </a:extLst>
              </a:tr>
              <a:tr h="230165">
                <a:tc>
                  <a:txBody>
                    <a:bodyPr/>
                    <a:lstStyle/>
                    <a:p>
                      <a:pPr marL="5080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1300" marR="23558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Lawn</a:t>
                      </a:r>
                      <a:r>
                        <a:rPr lang="en-US" sz="1100" spc="-3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Care/Landscaping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8425" marR="9334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Fertilizer,</a:t>
                      </a:r>
                      <a:r>
                        <a:rPr lang="en-US" sz="1100" spc="-25">
                          <a:effectLst/>
                        </a:rPr>
                        <a:t> </a:t>
                      </a:r>
                      <a:r>
                        <a:rPr lang="en-US" sz="1100">
                          <a:effectLst/>
                        </a:rPr>
                        <a:t>Herbicides,</a:t>
                      </a:r>
                      <a:r>
                        <a:rPr lang="en-US" sz="1100" spc="-20">
                          <a:effectLst/>
                        </a:rPr>
                        <a:t> </a:t>
                      </a:r>
                      <a:r>
                        <a:rPr lang="en-US" sz="1100">
                          <a:effectLst/>
                        </a:rPr>
                        <a:t>Pesticide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825093"/>
                  </a:ext>
                </a:extLst>
              </a:tr>
              <a:tr h="251927">
                <a:tc>
                  <a:txBody>
                    <a:bodyPr/>
                    <a:lstStyle/>
                    <a:p>
                      <a:pPr marL="5080" marR="0" algn="ctr">
                        <a:lnSpc>
                          <a:spcPts val="1165"/>
                        </a:lnSpc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43280" marR="267970" indent="-556260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5-gallon Containers of Fuel</a:t>
                      </a:r>
                      <a:r>
                        <a:rPr lang="en-US" sz="1100" spc="-265" dirty="0">
                          <a:effectLst/>
                        </a:rPr>
                        <a:t>                         </a:t>
                      </a:r>
                      <a:r>
                        <a:rPr lang="en-US" sz="1100" dirty="0">
                          <a:effectLst/>
                        </a:rPr>
                        <a:t>Storage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8425" marR="93345" algn="ctr">
                        <a:lnSpc>
                          <a:spcPts val="1165"/>
                        </a:lnSpc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Gasoline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84877684"/>
                  </a:ext>
                </a:extLst>
              </a:tr>
              <a:tr h="265464">
                <a:tc>
                  <a:txBody>
                    <a:bodyPr/>
                    <a:lstStyle/>
                    <a:p>
                      <a:pPr marL="5080" marR="0" algn="ctr">
                        <a:lnSpc>
                          <a:spcPts val="1165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43280" marR="198755" indent="-626745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Quart-Sized Containers of Oil</a:t>
                      </a:r>
                      <a:r>
                        <a:rPr lang="en-US" sz="1100" spc="-260" dirty="0">
                          <a:effectLst/>
                        </a:rPr>
                        <a:t>             </a:t>
                      </a:r>
                      <a:r>
                        <a:rPr lang="en-US" sz="1100" dirty="0">
                          <a:effectLst/>
                        </a:rPr>
                        <a:t>Storage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8425" marR="93345" algn="ctr">
                        <a:lnSpc>
                          <a:spcPts val="1165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Lubricants/Grease,</a:t>
                      </a:r>
                      <a:r>
                        <a:rPr lang="en-US" sz="1100" spc="-25">
                          <a:effectLst/>
                        </a:rPr>
                        <a:t> </a:t>
                      </a:r>
                      <a:r>
                        <a:rPr lang="en-US" sz="1100">
                          <a:effectLst/>
                        </a:rPr>
                        <a:t>Motor</a:t>
                      </a:r>
                      <a:r>
                        <a:rPr lang="en-US" sz="1100" spc="-20">
                          <a:effectLst/>
                        </a:rPr>
                        <a:t> </a:t>
                      </a:r>
                      <a:r>
                        <a:rPr lang="en-US" sz="1100">
                          <a:effectLst/>
                        </a:rPr>
                        <a:t>Oil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690704"/>
                  </a:ext>
                </a:extLst>
              </a:tr>
              <a:tr h="251927">
                <a:tc>
                  <a:txBody>
                    <a:bodyPr/>
                    <a:lstStyle/>
                    <a:p>
                      <a:pPr marL="5080" marR="0" algn="ctr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1935" marR="235585" algn="ctr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Two</a:t>
                      </a:r>
                      <a:r>
                        <a:rPr lang="en-US" sz="1100" spc="-15">
                          <a:effectLst/>
                        </a:rPr>
                        <a:t> </a:t>
                      </a:r>
                      <a:r>
                        <a:rPr lang="en-US" sz="1100">
                          <a:effectLst/>
                        </a:rPr>
                        <a:t>Solid</a:t>
                      </a:r>
                      <a:r>
                        <a:rPr lang="en-US" sz="1100" spc="-10">
                          <a:effectLst/>
                        </a:rPr>
                        <a:t> </a:t>
                      </a:r>
                      <a:r>
                        <a:rPr lang="en-US" sz="1100">
                          <a:effectLst/>
                        </a:rPr>
                        <a:t>Waste</a:t>
                      </a:r>
                      <a:r>
                        <a:rPr lang="en-US" sz="1100" spc="-20">
                          <a:effectLst/>
                        </a:rPr>
                        <a:t> </a:t>
                      </a:r>
                      <a:r>
                        <a:rPr lang="en-US" sz="1100">
                          <a:effectLst/>
                        </a:rPr>
                        <a:t>Dumpsters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7790" marR="93345" algn="ctr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Municipal</a:t>
                      </a:r>
                      <a:r>
                        <a:rPr lang="en-US" sz="1100" spc="-20">
                          <a:effectLst/>
                        </a:rPr>
                        <a:t> </a:t>
                      </a:r>
                      <a:r>
                        <a:rPr lang="en-US" sz="1100">
                          <a:effectLst/>
                        </a:rPr>
                        <a:t>waste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93070411"/>
                  </a:ext>
                </a:extLst>
              </a:tr>
              <a:tr h="270588">
                <a:tc>
                  <a:txBody>
                    <a:bodyPr/>
                    <a:lstStyle/>
                    <a:p>
                      <a:pPr marL="5080" marR="0" algn="ctr">
                        <a:lnSpc>
                          <a:spcPts val="1165"/>
                        </a:lnSpc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60120" marR="86995" indent="-853440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Asphalt Paved Roads and Parking </a:t>
                      </a:r>
                      <a:r>
                        <a:rPr lang="en-US" sz="1100" spc="-26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Lot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7790" marR="93345" algn="ctr">
                        <a:lnSpc>
                          <a:spcPts val="1165"/>
                        </a:lnSpc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Sand,</a:t>
                      </a:r>
                      <a:r>
                        <a:rPr lang="en-US" sz="1100" spc="-15">
                          <a:effectLst/>
                        </a:rPr>
                        <a:t> </a:t>
                      </a:r>
                      <a:r>
                        <a:rPr lang="en-US" sz="1100">
                          <a:effectLst/>
                        </a:rPr>
                        <a:t>Salt,</a:t>
                      </a:r>
                      <a:r>
                        <a:rPr lang="en-US" sz="1100" spc="-10">
                          <a:effectLst/>
                        </a:rPr>
                        <a:t> </a:t>
                      </a:r>
                      <a:r>
                        <a:rPr lang="en-US" sz="1100">
                          <a:effectLst/>
                        </a:rPr>
                        <a:t>Oil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1182613"/>
                  </a:ext>
                </a:extLst>
              </a:tr>
              <a:tr h="165521">
                <a:tc>
                  <a:txBody>
                    <a:bodyPr/>
                    <a:lstStyle/>
                    <a:p>
                      <a:pPr marL="5080" marR="0" algn="ctr">
                        <a:lnSpc>
                          <a:spcPts val="1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1300" marR="235585" algn="ctr">
                        <a:lnSpc>
                          <a:spcPts val="1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Snow</a:t>
                      </a:r>
                      <a:r>
                        <a:rPr lang="en-US" sz="1100" spc="-20">
                          <a:effectLst/>
                        </a:rPr>
                        <a:t> </a:t>
                      </a:r>
                      <a:r>
                        <a:rPr lang="en-US" sz="1100">
                          <a:effectLst/>
                        </a:rPr>
                        <a:t>Removal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8425" marR="92710" algn="ctr">
                        <a:lnSpc>
                          <a:spcPts val="1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Sand,</a:t>
                      </a:r>
                      <a:r>
                        <a:rPr lang="en-US" sz="1100" spc="-10">
                          <a:effectLst/>
                        </a:rPr>
                        <a:t> </a:t>
                      </a:r>
                      <a:r>
                        <a:rPr lang="en-US" sz="1100">
                          <a:effectLst/>
                        </a:rPr>
                        <a:t>Salt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13437298"/>
                  </a:ext>
                </a:extLst>
              </a:tr>
              <a:tr h="167506">
                <a:tc>
                  <a:txBody>
                    <a:bodyPr/>
                    <a:lstStyle/>
                    <a:p>
                      <a:pPr marL="5080" marR="0" algn="ctr">
                        <a:lnSpc>
                          <a:spcPts val="116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0665" marR="235585" algn="ctr">
                        <a:lnSpc>
                          <a:spcPts val="116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Generator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8425" marR="92710" algn="ctr">
                        <a:lnSpc>
                          <a:spcPts val="116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Fuel</a:t>
                      </a:r>
                      <a:r>
                        <a:rPr lang="en-US" sz="1100" spc="-1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Oil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372776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865DD4-CF22-3CC8-6140-DCB0A6233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833739"/>
              </p:ext>
            </p:extLst>
          </p:nvPr>
        </p:nvGraphicFramePr>
        <p:xfrm>
          <a:off x="6864385" y="1604867"/>
          <a:ext cx="4892187" cy="38815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748640">
                  <a:extLst>
                    <a:ext uri="{9D8B030D-6E8A-4147-A177-3AD203B41FA5}">
                      <a16:colId xmlns:a16="http://schemas.microsoft.com/office/drawing/2014/main" val="937913466"/>
                    </a:ext>
                  </a:extLst>
                </a:gridCol>
                <a:gridCol w="2139890">
                  <a:extLst>
                    <a:ext uri="{9D8B030D-6E8A-4147-A177-3AD203B41FA5}">
                      <a16:colId xmlns:a16="http://schemas.microsoft.com/office/drawing/2014/main" val="2957460923"/>
                    </a:ext>
                  </a:extLst>
                </a:gridCol>
                <a:gridCol w="2003657">
                  <a:extLst>
                    <a:ext uri="{9D8B030D-6E8A-4147-A177-3AD203B41FA5}">
                      <a16:colId xmlns:a16="http://schemas.microsoft.com/office/drawing/2014/main" val="3445784845"/>
                    </a:ext>
                  </a:extLst>
                </a:gridCol>
              </a:tblGrid>
              <a:tr h="309509">
                <a:tc gridSpan="3">
                  <a:txBody>
                    <a:bodyPr/>
                    <a:lstStyle/>
                    <a:p>
                      <a:pPr marL="67945" marR="6223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Pelham High School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240665" marR="23558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98425" marR="9334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07338821"/>
                  </a:ext>
                </a:extLst>
              </a:tr>
              <a:tr h="198140">
                <a:tc>
                  <a:txBody>
                    <a:bodyPr/>
                    <a:lstStyle/>
                    <a:p>
                      <a:pPr marL="67945" marR="6223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Activity</a:t>
                      </a:r>
                      <a:r>
                        <a:rPr lang="en-US" sz="1100" spc="-10">
                          <a:effectLst/>
                        </a:rPr>
                        <a:t> </a:t>
                      </a:r>
                      <a:r>
                        <a:rPr lang="en-US" sz="11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0665" marR="23558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Description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8425" marR="9334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Potential</a:t>
                      </a:r>
                      <a:r>
                        <a:rPr lang="en-US" sz="1100" spc="-15">
                          <a:effectLst/>
                        </a:rPr>
                        <a:t> </a:t>
                      </a:r>
                      <a:r>
                        <a:rPr lang="en-US" sz="1100">
                          <a:effectLst/>
                        </a:rPr>
                        <a:t>Pollutants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5664274"/>
                  </a:ext>
                </a:extLst>
              </a:tr>
              <a:tr h="377410">
                <a:tc>
                  <a:txBody>
                    <a:bodyPr/>
                    <a:lstStyle/>
                    <a:p>
                      <a:pPr marL="5080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1300" marR="23558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Lawn</a:t>
                      </a:r>
                      <a:r>
                        <a:rPr lang="en-US" sz="1100" spc="-30">
                          <a:effectLst/>
                        </a:rPr>
                        <a:t> </a:t>
                      </a:r>
                      <a:r>
                        <a:rPr lang="en-US" sz="1100">
                          <a:effectLst/>
                        </a:rPr>
                        <a:t>Care/Landscaping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8425" marR="9334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Fertilizer,</a:t>
                      </a:r>
                      <a:r>
                        <a:rPr lang="en-US" sz="1100" spc="-25">
                          <a:effectLst/>
                        </a:rPr>
                        <a:t> </a:t>
                      </a:r>
                      <a:r>
                        <a:rPr lang="en-US" sz="1100">
                          <a:effectLst/>
                        </a:rPr>
                        <a:t>Herbicides,</a:t>
                      </a:r>
                      <a:r>
                        <a:rPr lang="en-US" sz="1100" spc="-20">
                          <a:effectLst/>
                        </a:rPr>
                        <a:t> </a:t>
                      </a:r>
                      <a:r>
                        <a:rPr lang="en-US" sz="1100">
                          <a:effectLst/>
                        </a:rPr>
                        <a:t>Pesticide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2084634"/>
                  </a:ext>
                </a:extLst>
              </a:tr>
              <a:tr h="408860">
                <a:tc>
                  <a:txBody>
                    <a:bodyPr/>
                    <a:lstStyle/>
                    <a:p>
                      <a:pPr marL="5080" marR="0" algn="ct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43280" marR="267970" indent="-556260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5-gallon Containers of Fuel</a:t>
                      </a:r>
                      <a:r>
                        <a:rPr lang="en-US" sz="1100" spc="-265" dirty="0">
                          <a:effectLst/>
                        </a:rPr>
                        <a:t>               </a:t>
                      </a:r>
                      <a:r>
                        <a:rPr lang="en-US" sz="1100" dirty="0">
                          <a:effectLst/>
                        </a:rPr>
                        <a:t>Storage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8425" marR="93345" algn="ctr">
                        <a:lnSpc>
                          <a:spcPts val="12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Gasoline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3856379"/>
                  </a:ext>
                </a:extLst>
              </a:tr>
              <a:tr h="408860">
                <a:tc>
                  <a:txBody>
                    <a:bodyPr/>
                    <a:lstStyle/>
                    <a:p>
                      <a:pPr marL="5080" marR="0" algn="ctr"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43280" marR="198755" indent="-626745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Quart-Sized Containers of Oil</a:t>
                      </a:r>
                      <a:r>
                        <a:rPr lang="en-US" sz="1100" spc="-260" dirty="0">
                          <a:effectLst/>
                        </a:rPr>
                        <a:t>           </a:t>
                      </a:r>
                      <a:r>
                        <a:rPr lang="en-US" sz="1100" dirty="0">
                          <a:effectLst/>
                        </a:rPr>
                        <a:t>Storage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8425" marR="93345" algn="ctr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Lubricants/Grease,</a:t>
                      </a:r>
                      <a:r>
                        <a:rPr lang="en-US" sz="1100" spc="-25">
                          <a:effectLst/>
                        </a:rPr>
                        <a:t> </a:t>
                      </a:r>
                      <a:r>
                        <a:rPr lang="en-US" sz="1100">
                          <a:effectLst/>
                        </a:rPr>
                        <a:t>Motor</a:t>
                      </a:r>
                      <a:r>
                        <a:rPr lang="en-US" sz="1100" spc="-20">
                          <a:effectLst/>
                        </a:rPr>
                        <a:t> </a:t>
                      </a:r>
                      <a:r>
                        <a:rPr lang="en-US" sz="1100">
                          <a:effectLst/>
                        </a:rPr>
                        <a:t>Oil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3358799"/>
                  </a:ext>
                </a:extLst>
              </a:tr>
              <a:tr h="345959">
                <a:tc>
                  <a:txBody>
                    <a:bodyPr/>
                    <a:lstStyle/>
                    <a:p>
                      <a:pPr marL="5080" marR="0" algn="ctr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1935" marR="235585" algn="ctr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Two</a:t>
                      </a:r>
                      <a:r>
                        <a:rPr lang="en-US" sz="1100" spc="-15">
                          <a:effectLst/>
                        </a:rPr>
                        <a:t> </a:t>
                      </a:r>
                      <a:r>
                        <a:rPr lang="en-US" sz="1100">
                          <a:effectLst/>
                        </a:rPr>
                        <a:t>Solid</a:t>
                      </a:r>
                      <a:r>
                        <a:rPr lang="en-US" sz="1100" spc="-10">
                          <a:effectLst/>
                        </a:rPr>
                        <a:t> </a:t>
                      </a:r>
                      <a:r>
                        <a:rPr lang="en-US" sz="1100">
                          <a:effectLst/>
                        </a:rPr>
                        <a:t>Waste</a:t>
                      </a:r>
                      <a:r>
                        <a:rPr lang="en-US" sz="1100" spc="-20">
                          <a:effectLst/>
                        </a:rPr>
                        <a:t> </a:t>
                      </a:r>
                      <a:r>
                        <a:rPr lang="en-US" sz="1100">
                          <a:effectLst/>
                        </a:rPr>
                        <a:t>Dumpsters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7790" marR="93345" algn="ctr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Municipal</a:t>
                      </a:r>
                      <a:r>
                        <a:rPr lang="en-US" sz="1100" spc="-20">
                          <a:effectLst/>
                        </a:rPr>
                        <a:t> </a:t>
                      </a:r>
                      <a:r>
                        <a:rPr lang="en-US" sz="1100">
                          <a:effectLst/>
                        </a:rPr>
                        <a:t>waste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60961085"/>
                  </a:ext>
                </a:extLst>
              </a:tr>
              <a:tr h="408860">
                <a:tc>
                  <a:txBody>
                    <a:bodyPr/>
                    <a:lstStyle/>
                    <a:p>
                      <a:pPr marL="5080" marR="0" algn="ct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60120" marR="86995" indent="-853440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Asphalt Paved Roads and Parking</a:t>
                      </a:r>
                      <a:r>
                        <a:rPr lang="en-US" sz="1100" spc="-265" dirty="0">
                          <a:effectLst/>
                        </a:rPr>
                        <a:t>               </a:t>
                      </a:r>
                      <a:r>
                        <a:rPr lang="en-US" sz="1100" dirty="0">
                          <a:effectLst/>
                        </a:rPr>
                        <a:t>Lot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7790" marR="93345" algn="ct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Sand,</a:t>
                      </a:r>
                      <a:r>
                        <a:rPr lang="en-US" sz="1100" spc="-1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Salt,</a:t>
                      </a:r>
                      <a:r>
                        <a:rPr lang="en-US" sz="1100" spc="-1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Oil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6030469"/>
                  </a:ext>
                </a:extLst>
              </a:tr>
              <a:tr h="196568">
                <a:tc>
                  <a:txBody>
                    <a:bodyPr/>
                    <a:lstStyle/>
                    <a:p>
                      <a:pPr marL="5080" marR="0" algn="ctr">
                        <a:lnSpc>
                          <a:spcPts val="1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1300" marR="235585" algn="ctr">
                        <a:lnSpc>
                          <a:spcPts val="1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Snow</a:t>
                      </a:r>
                      <a:r>
                        <a:rPr lang="en-US" sz="1100" spc="-20">
                          <a:effectLst/>
                        </a:rPr>
                        <a:t> </a:t>
                      </a:r>
                      <a:r>
                        <a:rPr lang="en-US" sz="1100">
                          <a:effectLst/>
                        </a:rPr>
                        <a:t>Removal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8425" marR="92710" algn="ctr">
                        <a:lnSpc>
                          <a:spcPts val="1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Sand,</a:t>
                      </a:r>
                      <a:r>
                        <a:rPr lang="en-US" sz="1100" spc="-10">
                          <a:effectLst/>
                        </a:rPr>
                        <a:t> </a:t>
                      </a:r>
                      <a:r>
                        <a:rPr lang="en-US" sz="1100">
                          <a:effectLst/>
                        </a:rPr>
                        <a:t>Salt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42734904"/>
                  </a:ext>
                </a:extLst>
              </a:tr>
              <a:tr h="198926">
                <a:tc>
                  <a:txBody>
                    <a:bodyPr/>
                    <a:lstStyle/>
                    <a:p>
                      <a:pPr marL="5080" marR="0" algn="ctr">
                        <a:lnSpc>
                          <a:spcPts val="116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0665" marR="235585" algn="ctr">
                        <a:lnSpc>
                          <a:spcPts val="116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Generator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8425" marR="92710" algn="ctr">
                        <a:lnSpc>
                          <a:spcPts val="116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Fuel</a:t>
                      </a:r>
                      <a:r>
                        <a:rPr lang="en-US" sz="1100" spc="-10">
                          <a:effectLst/>
                        </a:rPr>
                        <a:t> </a:t>
                      </a:r>
                      <a:r>
                        <a:rPr lang="en-US" sz="1100">
                          <a:effectLst/>
                        </a:rPr>
                        <a:t>Oil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1676287"/>
                  </a:ext>
                </a:extLst>
              </a:tr>
              <a:tr h="1028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5080" marR="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0665" marR="23558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Maintenance</a:t>
                      </a:r>
                      <a:r>
                        <a:rPr lang="en-US" sz="1100" spc="-2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Garage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8425" marR="914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Equipment Maintenance,</a:t>
                      </a:r>
                      <a:r>
                        <a:rPr lang="en-US" sz="1100" spc="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Gasoline,</a:t>
                      </a:r>
                      <a:r>
                        <a:rPr lang="en-US" sz="1100" spc="-4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Diesel,</a:t>
                      </a:r>
                      <a:r>
                        <a:rPr lang="en-US" sz="1100" spc="-4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Antifreeze,</a:t>
                      </a:r>
                    </a:p>
                    <a:p>
                      <a:pPr marL="161290" marR="154940" indent="-635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Hydraulic Fluids,</a:t>
                      </a:r>
                      <a:r>
                        <a:rPr lang="en-US" sz="1100" spc="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Lubricants/Grease,</a:t>
                      </a:r>
                      <a:r>
                        <a:rPr lang="en-US" sz="1100" spc="-3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Motor</a:t>
                      </a:r>
                      <a:r>
                        <a:rPr lang="en-US" sz="1100" spc="-3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Oil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333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903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99559-E531-82BF-5D6A-7DA40EE06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19" y="1032975"/>
            <a:ext cx="5437187" cy="47920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900" dirty="0"/>
              <a:t>Transfer Station and Recycling Center</a:t>
            </a:r>
          </a:p>
        </p:txBody>
      </p:sp>
      <p:pic>
        <p:nvPicPr>
          <p:cNvPr id="30" name="Graphic 29" descr="A drawn image of a recycling bin.">
            <a:extLst>
              <a:ext uri="{FF2B5EF4-FFF2-40B4-BE49-F238E27FC236}">
                <a16:creationId xmlns:a16="http://schemas.microsoft.com/office/drawing/2014/main" id="{B0246B52-45A7-008E-DFC6-14C65B193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25000" y="162900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75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E2BA2D5-46A3-46C0-98C9-A072D543B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from the Town of Pelham, NH Transfer Station Stormwater Pollution Prevention Plan with a map of the transfer station">
            <a:extLst>
              <a:ext uri="{FF2B5EF4-FFF2-40B4-BE49-F238E27FC236}">
                <a16:creationId xmlns:a16="http://schemas.microsoft.com/office/drawing/2014/main" id="{C148DCA3-80C4-540A-9B28-BC09646EAE1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1176771"/>
            <a:ext cx="6002432" cy="450182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573895B-DA42-4260-AE1E-182BA4123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8D9078-F01F-89CD-290A-269E2CA5E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036" y="1176771"/>
            <a:ext cx="3707844" cy="313191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900" dirty="0"/>
              <a:t>Transfer Station Facility Site Plan</a:t>
            </a:r>
          </a:p>
        </p:txBody>
      </p:sp>
    </p:spTree>
    <p:extLst>
      <p:ext uri="{BB962C8B-B14F-4D97-AF65-F5344CB8AC3E}">
        <p14:creationId xmlns:p14="http://schemas.microsoft.com/office/powerpoint/2010/main" val="2466144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E910E-631A-AB97-391B-D8286FEF3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341" y="0"/>
            <a:ext cx="10364451" cy="1596177"/>
          </a:xfrm>
        </p:spPr>
        <p:txBody>
          <a:bodyPr/>
          <a:lstStyle/>
          <a:p>
            <a:r>
              <a:rPr lang="en-US" dirty="0"/>
              <a:t>Potential Pollutant Sources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0F9D3D-E61B-B9CD-30BE-CC611DA27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576783"/>
              </p:ext>
            </p:extLst>
          </p:nvPr>
        </p:nvGraphicFramePr>
        <p:xfrm>
          <a:off x="1145341" y="1427586"/>
          <a:ext cx="9890452" cy="50357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554265">
                  <a:extLst>
                    <a:ext uri="{9D8B030D-6E8A-4147-A177-3AD203B41FA5}">
                      <a16:colId xmlns:a16="http://schemas.microsoft.com/office/drawing/2014/main" val="134409543"/>
                    </a:ext>
                  </a:extLst>
                </a:gridCol>
                <a:gridCol w="5137279">
                  <a:extLst>
                    <a:ext uri="{9D8B030D-6E8A-4147-A177-3AD203B41FA5}">
                      <a16:colId xmlns:a16="http://schemas.microsoft.com/office/drawing/2014/main" val="4134620373"/>
                    </a:ext>
                  </a:extLst>
                </a:gridCol>
                <a:gridCol w="3198908">
                  <a:extLst>
                    <a:ext uri="{9D8B030D-6E8A-4147-A177-3AD203B41FA5}">
                      <a16:colId xmlns:a16="http://schemas.microsoft.com/office/drawing/2014/main" val="2309839513"/>
                    </a:ext>
                  </a:extLst>
                </a:gridCol>
              </a:tblGrid>
              <a:tr h="254264">
                <a:tc gridSpan="3">
                  <a:txBody>
                    <a:bodyPr/>
                    <a:lstStyle/>
                    <a:p>
                      <a:pPr marL="112395" marR="10731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Transfer Station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67945" marR="6286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125095" marR="11811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78461266"/>
                  </a:ext>
                </a:extLst>
              </a:tr>
              <a:tr h="148732">
                <a:tc>
                  <a:txBody>
                    <a:bodyPr/>
                    <a:lstStyle/>
                    <a:p>
                      <a:pPr marL="112395" marR="10731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Activity #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6286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Description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5095" marR="11811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Potential Pollutants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37861704"/>
                  </a:ext>
                </a:extLst>
              </a:tr>
              <a:tr h="3881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635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4150" marR="176530" indent="-635" algn="ctr">
                        <a:lnSpc>
                          <a:spcPts val="127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Mobile Vehicles (i.e., Chevy Pickup Truck w/Plow, JCB Backhoe, Bobcat Skid Steer, JCB Skid Steer)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4310" marR="151130" indent="-26035" algn="ct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Metal, Residual Oil, and Total Suspended Solids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7766455"/>
                  </a:ext>
                </a:extLst>
              </a:tr>
              <a:tr h="176020">
                <a:tc>
                  <a:txBody>
                    <a:bodyPr/>
                    <a:lstStyle/>
                    <a:p>
                      <a:pPr marL="6350" marR="0" algn="ctr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marR="62865" algn="ctr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Two 75-yard Trash Trailers (Green)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5095" marR="119380" algn="ctr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Municipal waste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60100777"/>
                  </a:ext>
                </a:extLst>
              </a:tr>
              <a:tr h="194120">
                <a:tc>
                  <a:txBody>
                    <a:bodyPr/>
                    <a:lstStyle/>
                    <a:p>
                      <a:pPr marL="6350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marR="6286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One 100-yard Trash Trailer (Black)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5095" marR="11938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Municipal waste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53638545"/>
                  </a:ext>
                </a:extLst>
              </a:tr>
              <a:tr h="271776">
                <a:tc>
                  <a:txBody>
                    <a:bodyPr/>
                    <a:lstStyle/>
                    <a:p>
                      <a:pPr marL="6350" marR="0" algn="ct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84200" marR="177165" indent="-388620" algn="ctr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Lawn Equipment (i.e., Push Lawn Mower, Weed Wacker, Gas Blower)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4460" marR="119380" algn="ct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Residual Oil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74963667"/>
                  </a:ext>
                </a:extLst>
              </a:tr>
              <a:tr h="309858">
                <a:tc>
                  <a:txBody>
                    <a:bodyPr/>
                    <a:lstStyle/>
                    <a:p>
                      <a:pPr marL="6350" marR="0" algn="ctr"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62865" algn="ctr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1000-gallon Unleaded Gasoline Aboveground</a:t>
                      </a:r>
                    </a:p>
                    <a:p>
                      <a:pPr marL="67945" marR="6223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Storage Tank in a Cement Vault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5095" marR="119380" algn="ctr"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Unleaded Gasoline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9094892"/>
                  </a:ext>
                </a:extLst>
              </a:tr>
              <a:tr h="3881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635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105" marR="197485" algn="ctr">
                        <a:lnSpc>
                          <a:spcPts val="127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1000-gallon Diesel Aboveground Storage Tank Equipped with Pumps in a Cement Vault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124460" marR="1193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Diesel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9369775"/>
                  </a:ext>
                </a:extLst>
              </a:tr>
              <a:tr h="4567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635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609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Two 275-gallon Used Oil Aboveground Storage Tanks in Spill Containment Sump and Covered by a Roof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124460" marR="1193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Used Oil, Metal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93451360"/>
                  </a:ext>
                </a:extLst>
              </a:tr>
              <a:tr h="177481">
                <a:tc>
                  <a:txBody>
                    <a:bodyPr/>
                    <a:lstStyle/>
                    <a:p>
                      <a:pPr marL="6350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marR="6286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Multiple 55-gallon Oil Drums on Spill Pallets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4460" marR="11938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Oil, Metal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9750914"/>
                  </a:ext>
                </a:extLst>
              </a:tr>
              <a:tr h="202895">
                <a:tc>
                  <a:txBody>
                    <a:bodyPr/>
                    <a:lstStyle/>
                    <a:p>
                      <a:pPr marL="6350" marR="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marR="6286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Two 100-gallon Propane Tanks for Heaters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4460" marR="11938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Metal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7624130"/>
                  </a:ext>
                </a:extLst>
              </a:tr>
              <a:tr h="148732">
                <a:tc>
                  <a:txBody>
                    <a:bodyPr/>
                    <a:lstStyle/>
                    <a:p>
                      <a:pPr marL="112395" marR="10604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marR="6286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Oil Filter Crusher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4460" marR="119380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Oil, Metal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68822373"/>
                  </a:ext>
                </a:extLst>
              </a:tr>
              <a:tr h="253720">
                <a:tc>
                  <a:txBody>
                    <a:bodyPr/>
                    <a:lstStyle/>
                    <a:p>
                      <a:pPr marL="112395" marR="10604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6159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Two Electric Conveyors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5095" marR="118745" algn="ctr">
                        <a:lnSpc>
                          <a:spcPts val="11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Municipal Waste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20202729"/>
                  </a:ext>
                </a:extLst>
              </a:tr>
              <a:tr h="258797">
                <a:tc>
                  <a:txBody>
                    <a:bodyPr/>
                    <a:lstStyle/>
                    <a:p>
                      <a:pPr marL="112395" marR="106045" algn="ct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38860" marR="637540" indent="-384175" algn="ctr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Asphalt Paved Roads and Parking Lot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5095" marR="118745" algn="ct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Sand, Salt, Oil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46845071"/>
                  </a:ext>
                </a:extLst>
              </a:tr>
              <a:tr h="238017">
                <a:tc>
                  <a:txBody>
                    <a:bodyPr/>
                    <a:lstStyle/>
                    <a:p>
                      <a:pPr marL="112395" marR="106045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6223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Equipment/Vehicle Maintenance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4460" marR="11938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Residual Oil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9198138"/>
                  </a:ext>
                </a:extLst>
              </a:tr>
              <a:tr h="269925">
                <a:tc>
                  <a:txBody>
                    <a:bodyPr/>
                    <a:lstStyle/>
                    <a:p>
                      <a:pPr marL="112395" marR="106045" algn="ctr">
                        <a:lnSpc>
                          <a:spcPts val="116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62865" algn="ctr">
                        <a:lnSpc>
                          <a:spcPts val="116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Brush Pile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5095" marR="118745" algn="ctr">
                        <a:lnSpc>
                          <a:spcPts val="116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Organic Material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1423859"/>
                  </a:ext>
                </a:extLst>
              </a:tr>
              <a:tr h="410744">
                <a:tc>
                  <a:txBody>
                    <a:bodyPr/>
                    <a:lstStyle/>
                    <a:p>
                      <a:pPr marL="112395" marR="106045" algn="ctr"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10260" marR="194310" indent="-608965" algn="ctr">
                        <a:lnSpc>
                          <a:spcPts val="127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Scrap Metal Stored in Uncovered 40-yard Roll-Off Containers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4460" marR="119380" algn="ctr"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Metal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6520587"/>
                  </a:ext>
                </a:extLst>
              </a:tr>
              <a:tr h="471610">
                <a:tc>
                  <a:txBody>
                    <a:bodyPr/>
                    <a:lstStyle/>
                    <a:p>
                      <a:pPr marL="112395" marR="106045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310" marR="62865" algn="ctr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Hazardous Material Storage Indoors on Oil</a:t>
                      </a:r>
                    </a:p>
                    <a:p>
                      <a:pPr marL="67945" marR="62865" algn="ctr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Containment Pallets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5095" marR="119380" algn="ctr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Paint, Solvents, Cleaners,</a:t>
                      </a:r>
                    </a:p>
                    <a:p>
                      <a:pPr marL="125095" marR="119380" algn="ctr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Antifreeze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52469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69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329E6-E732-8CE0-0E26-75A4F71BC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7" y="1537006"/>
            <a:ext cx="9217026" cy="3783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/>
              <a:t>Best Management Practices</a:t>
            </a:r>
          </a:p>
        </p:txBody>
      </p:sp>
    </p:spTree>
    <p:extLst>
      <p:ext uri="{BB962C8B-B14F-4D97-AF65-F5344CB8AC3E}">
        <p14:creationId xmlns:p14="http://schemas.microsoft.com/office/powerpoint/2010/main" val="2316047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B4B0D-5ECC-B00C-0DC1-BB8C37242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25747"/>
            <a:ext cx="11090273" cy="1953501"/>
          </a:xfrm>
        </p:spPr>
        <p:txBody>
          <a:bodyPr anchor="ctr">
            <a:normAutofit/>
          </a:bodyPr>
          <a:lstStyle/>
          <a:p>
            <a:r>
              <a:rPr lang="en-US" dirty="0"/>
              <a:t>Preventing Spills 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4E72AB6B-B0EE-3246-42C1-D5F31B8A5D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605878"/>
              </p:ext>
            </p:extLst>
          </p:nvPr>
        </p:nvGraphicFramePr>
        <p:xfrm>
          <a:off x="550863" y="1939593"/>
          <a:ext cx="11101388" cy="3789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2318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57BE-CEF5-53BB-FC27-9E15064FC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813" y="687788"/>
            <a:ext cx="5113244" cy="2186096"/>
          </a:xfrm>
        </p:spPr>
        <p:txBody>
          <a:bodyPr anchor="t">
            <a:normAutofit/>
          </a:bodyPr>
          <a:lstStyle/>
          <a:p>
            <a:r>
              <a:rPr lang="en-US" dirty="0"/>
              <a:t>Spill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F2743-A1D8-8DEA-DD13-E16C9008D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798" y="1901896"/>
            <a:ext cx="6002369" cy="4320000"/>
          </a:xfrm>
        </p:spPr>
        <p:txBody>
          <a:bodyPr anchor="t">
            <a:noAutofit/>
          </a:bodyPr>
          <a:lstStyle/>
          <a:p>
            <a:pPr rtl="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Avenir Next LT Pro" panose="020B0504020202020204" pitchFamily="34" charset="0"/>
              </a:rPr>
              <a:t>When a spill happens</a:t>
            </a:r>
            <a:r>
              <a:rPr lang="en-US" b="0" i="0" dirty="0">
                <a:effectLst/>
                <a:latin typeface="Avenir Next LT Pro" panose="020B0504020202020204" pitchFamily="34" charset="0"/>
              </a:rPr>
              <a:t>​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lvl="1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Avenir Next LT Pro" panose="020B0504020202020204" pitchFamily="34" charset="0"/>
              </a:rPr>
              <a:t>If possible, contain spills as close to the source as you can</a:t>
            </a:r>
            <a:r>
              <a:rPr lang="en-US" b="0" i="0" dirty="0">
                <a:effectLst/>
                <a:latin typeface="Avenir Next LT Pro" panose="020B0504020202020204" pitchFamily="34" charset="0"/>
              </a:rPr>
              <a:t>​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lvl="1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Avenir Next LT Pro" panose="020B0504020202020204" pitchFamily="34" charset="0"/>
              </a:rPr>
              <a:t>Create an embankment of absorbent materials located in the emergency spill kit</a:t>
            </a:r>
            <a:r>
              <a:rPr lang="en-US" b="0" i="0" dirty="0">
                <a:effectLst/>
                <a:latin typeface="Avenir Next LT Pro" panose="020B0504020202020204" pitchFamily="34" charset="0"/>
              </a:rPr>
              <a:t>​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lvl="1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Avenir Next LT Pro" panose="020B0504020202020204" pitchFamily="34" charset="0"/>
              </a:rPr>
              <a:t>A dam or covering the spill will protect stormwater intake structures such as catch basins</a:t>
            </a:r>
            <a:r>
              <a:rPr lang="en-US" b="0" i="0" dirty="0">
                <a:effectLst/>
                <a:latin typeface="Avenir Next LT Pro" panose="020B0504020202020204" pitchFamily="34" charset="0"/>
              </a:rPr>
              <a:t>​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lvl="1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Avenir Next LT Pro" panose="020B0504020202020204" pitchFamily="34" charset="0"/>
              </a:rPr>
              <a:t>Immediately alert one of the Pelham SWMP Coordinators of hazardous or regulated material spills</a:t>
            </a:r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42" name="Graphic 6">
            <a:extLst>
              <a:ext uri="{FF2B5EF4-FFF2-40B4-BE49-F238E27FC236}">
                <a16:creationId xmlns:a16="http://schemas.microsoft.com/office/drawing/2014/main" id="{FD1552F3-C1E6-0B33-3EB8-BC9CC7B59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745" y="544637"/>
            <a:ext cx="5768725" cy="576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31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405D2-52E5-5664-3965-A33DF7FE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066800"/>
            <a:ext cx="10364451" cy="1596177"/>
          </a:xfrm>
        </p:spPr>
        <p:txBody>
          <a:bodyPr anchor="t">
            <a:normAutofit/>
          </a:bodyPr>
          <a:lstStyle/>
          <a:p>
            <a:r>
              <a:rPr lang="en-US" dirty="0"/>
              <a:t>Maintenance and Repairs</a:t>
            </a: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64074E53-E49A-4F38-C1B3-7901F8B9B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738430"/>
              </p:ext>
            </p:extLst>
          </p:nvPr>
        </p:nvGraphicFramePr>
        <p:xfrm>
          <a:off x="914399" y="1864888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529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C1E44-0863-F63C-4D7B-947D97511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342" y="273284"/>
            <a:ext cx="10364451" cy="1596177"/>
          </a:xfrm>
        </p:spPr>
        <p:txBody>
          <a:bodyPr/>
          <a:lstStyle/>
          <a:p>
            <a:r>
              <a:rPr lang="en-US" dirty="0"/>
              <a:t>Background on the MS4 Permit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89B7F-D9EA-09E0-137C-60BFA4D4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94693"/>
            <a:ext cx="11101136" cy="4814032"/>
          </a:xfrm>
        </p:spPr>
        <p:txBody>
          <a:bodyPr/>
          <a:lstStyle/>
          <a:p>
            <a:r>
              <a:rPr lang="en-US" dirty="0"/>
              <a:t>What is a MS4?</a:t>
            </a:r>
          </a:p>
          <a:p>
            <a:pPr lvl="1"/>
            <a:r>
              <a:rPr lang="en-US" dirty="0"/>
              <a:t>A Municipal Separate Storm Sewer System (MS4) is composed of the structures within the town that either collect, convey, or outfall stormwater</a:t>
            </a:r>
          </a:p>
          <a:p>
            <a:pPr lvl="1"/>
            <a:r>
              <a:rPr lang="en-US" dirty="0"/>
              <a:t>Some examples of these structures include drain manholes, swales, catch basins, stormwater drainage basins, and culverts</a:t>
            </a:r>
          </a:p>
          <a:p>
            <a:r>
              <a:rPr lang="en-US" dirty="0"/>
              <a:t>Why is it called The Permit?</a:t>
            </a:r>
          </a:p>
          <a:p>
            <a:pPr lvl="1"/>
            <a:r>
              <a:rPr lang="en-US" dirty="0"/>
              <a:t>The Permit authorizes towns to discharge stormwater under the Clean Water Act and National Pollutant Discharge Elimination System (NPDES)</a:t>
            </a:r>
          </a:p>
        </p:txBody>
      </p:sp>
      <p:pic>
        <p:nvPicPr>
          <p:cNvPr id="4" name="Picture 3" descr="Pelham New Hampshire Clean Water Initiative logo. A water drop with a leaf around it.">
            <a:extLst>
              <a:ext uri="{FF2B5EF4-FFF2-40B4-BE49-F238E27FC236}">
                <a16:creationId xmlns:a16="http://schemas.microsoft.com/office/drawing/2014/main" id="{354D887F-6997-9A89-83BD-72A0A3755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019" y="4666208"/>
            <a:ext cx="1850457" cy="1692692"/>
          </a:xfrm>
          <a:prstGeom prst="rect">
            <a:avLst/>
          </a:prstGeom>
        </p:spPr>
      </p:pic>
      <p:pic>
        <p:nvPicPr>
          <p:cNvPr id="5" name="Picture 2" descr="The New Hampshire Department of Environmental Services Logo. A hill with two trees and a mountain in the background.">
            <a:extLst>
              <a:ext uri="{FF2B5EF4-FFF2-40B4-BE49-F238E27FC236}">
                <a16:creationId xmlns:a16="http://schemas.microsoft.com/office/drawing/2014/main" id="{6B6C5416-61D0-1123-BFC2-C6FC10CE6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3519" y="4897024"/>
            <a:ext cx="2334530" cy="133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nvironmental Protection Agency logo. A flower with water in it.">
            <a:extLst>
              <a:ext uri="{FF2B5EF4-FFF2-40B4-BE49-F238E27FC236}">
                <a16:creationId xmlns:a16="http://schemas.microsoft.com/office/drawing/2014/main" id="{183F65A4-3474-5E16-0CFC-9BD163E8C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8434" y="4666208"/>
            <a:ext cx="1700115" cy="169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426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7B312-445E-A291-DC79-6A1EFE59F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342" y="422574"/>
            <a:ext cx="10364451" cy="1596177"/>
          </a:xfrm>
        </p:spPr>
        <p:txBody>
          <a:bodyPr/>
          <a:lstStyle/>
          <a:p>
            <a:r>
              <a:rPr lang="en-US" dirty="0"/>
              <a:t>Good Housekeeping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2E848-7509-9A41-DBA6-6833843F3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56793"/>
            <a:ext cx="11101136" cy="4451932"/>
          </a:xfrm>
        </p:spPr>
        <p:txBody>
          <a:bodyPr>
            <a:normAutofit/>
          </a:bodyPr>
          <a:lstStyle/>
          <a:p>
            <a:r>
              <a:rPr lang="en-US" sz="2000" dirty="0"/>
              <a:t>Promptly clean and report chemical spills as required</a:t>
            </a:r>
          </a:p>
          <a:p>
            <a:r>
              <a:rPr lang="en-US" sz="2000" dirty="0"/>
              <a:t>When not in use, store lawn care materials indoors</a:t>
            </a:r>
          </a:p>
          <a:p>
            <a:r>
              <a:rPr lang="en-US" sz="2000" dirty="0"/>
              <a:t>Keep drums of oil closed except when being actively used</a:t>
            </a:r>
          </a:p>
          <a:p>
            <a:r>
              <a:rPr lang="en-US" sz="2000" dirty="0"/>
              <a:t>Use drip pans when changing fluids</a:t>
            </a:r>
          </a:p>
          <a:p>
            <a:r>
              <a:rPr lang="en-US" sz="2000" dirty="0"/>
              <a:t>Minimize drips/leaks by using spigots and funnels</a:t>
            </a:r>
          </a:p>
          <a:p>
            <a:r>
              <a:rPr lang="en-US" sz="2000" dirty="0"/>
              <a:t>Regularly sweep outdoor storage areas and keep free of damaged and/or leaking containers</a:t>
            </a:r>
          </a:p>
        </p:txBody>
      </p:sp>
    </p:spTree>
    <p:extLst>
      <p:ext uri="{BB962C8B-B14F-4D97-AF65-F5344CB8AC3E}">
        <p14:creationId xmlns:p14="http://schemas.microsoft.com/office/powerpoint/2010/main" val="2218515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E1101-5F4F-59AA-C714-239A6F14A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842452"/>
            <a:ext cx="10364451" cy="1596177"/>
          </a:xfrm>
        </p:spPr>
        <p:txBody>
          <a:bodyPr anchor="t">
            <a:normAutofit/>
          </a:bodyPr>
          <a:lstStyle/>
          <a:p>
            <a:r>
              <a:rPr lang="en-US" dirty="0"/>
              <a:t>Stormwater Runoff Management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CBAD77DF-5EBD-AFE8-0639-EA3A015094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062101"/>
              </p:ext>
            </p:extLst>
          </p:nvPr>
        </p:nvGraphicFramePr>
        <p:xfrm>
          <a:off x="914400" y="2031061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5241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D99D5-8FD0-75D5-8D65-BF57B415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Maintenance Measures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7DD47AC-42D5-552C-7D2B-B65A3FE33F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447042"/>
              </p:ext>
            </p:extLst>
          </p:nvPr>
        </p:nvGraphicFramePr>
        <p:xfrm>
          <a:off x="915025" y="1716881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6360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522E4-8B44-7901-C056-D4025BA8A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809" y="1299093"/>
            <a:ext cx="5557761" cy="42598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800" dirty="0"/>
              <a:t>Inspections</a:t>
            </a:r>
          </a:p>
        </p:txBody>
      </p:sp>
      <p:pic>
        <p:nvPicPr>
          <p:cNvPr id="6" name="Graphic 5" descr="A drawn image of a magnify glass.">
            <a:extLst>
              <a:ext uri="{FF2B5EF4-FFF2-40B4-BE49-F238E27FC236}">
                <a16:creationId xmlns:a16="http://schemas.microsoft.com/office/drawing/2014/main" id="{154B5876-4E49-3B2E-B441-79A61AD1A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9000" y="162900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022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63F4E-696D-8C31-7D1A-19250F935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500561" cy="5759450"/>
          </a:xfrm>
        </p:spPr>
        <p:txBody>
          <a:bodyPr anchor="t">
            <a:normAutofit/>
          </a:bodyPr>
          <a:lstStyle/>
          <a:p>
            <a:r>
              <a:rPr lang="en-US" sz="8800"/>
              <a:t>If an Issue is Found…</a:t>
            </a: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7ACFC59C-78B4-7EF0-36DB-0C343589A0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752886"/>
              </p:ext>
            </p:extLst>
          </p:nvPr>
        </p:nvGraphicFramePr>
        <p:xfrm>
          <a:off x="5232400" y="540000"/>
          <a:ext cx="6408738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18789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18F62-AB7D-4E23-6F10-914E5D754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330" y="819334"/>
            <a:ext cx="5958000" cy="5202026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dirty="0"/>
              <a:t>Recordkeeping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5D4DC-710A-6BAD-1077-F44E05ACC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525" y="540347"/>
            <a:ext cx="5289668" cy="5760000"/>
          </a:xfrm>
        </p:spPr>
        <p:txBody>
          <a:bodyPr anchor="ctr">
            <a:normAutofit/>
          </a:bodyPr>
          <a:lstStyle/>
          <a:p>
            <a:r>
              <a:rPr lang="en-US" sz="2400" b="0" i="0" u="none" strike="noStrike" dirty="0">
                <a:effectLst/>
                <a:latin typeface="Avenir Next LT Pro" panose="020B0504020202020204" pitchFamily="34" charset="0"/>
              </a:rPr>
              <a:t>All records of inspections, maintenance services, trainings, and other required activities will be kept for a minimum of 5 years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9818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3E8FF-2398-0371-69A1-0E6EC6EBD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US"/>
              <a:t>Your Individual Role</a:t>
            </a:r>
          </a:p>
        </p:txBody>
      </p:sp>
      <p:graphicFrame>
        <p:nvGraphicFramePr>
          <p:cNvPr id="88" name="Content Placeholder 2">
            <a:extLst>
              <a:ext uri="{FF2B5EF4-FFF2-40B4-BE49-F238E27FC236}">
                <a16:creationId xmlns:a16="http://schemas.microsoft.com/office/drawing/2014/main" id="{5D581406-C48C-6451-B366-E0878D8A26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242356"/>
              </p:ext>
            </p:extLst>
          </p:nvPr>
        </p:nvGraphicFramePr>
        <p:xfrm>
          <a:off x="288235" y="1311965"/>
          <a:ext cx="11615530" cy="458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85031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7050D-7228-7C3E-9BDC-5692FE3F8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7" y="3768810"/>
            <a:ext cx="9217026" cy="17694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Any Questions About SWPPPs?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D84AAC7-88FB-F7EE-2587-F3E2DC3F7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4680" y="549275"/>
            <a:ext cx="27717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539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2B8BC-193D-F338-728C-E5E9EF37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7" y="1537006"/>
            <a:ext cx="9217026" cy="3783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63492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552D7-021E-DB14-E3CA-3BB28FF92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47" y="73469"/>
            <a:ext cx="11709918" cy="1809500"/>
          </a:xfrm>
        </p:spPr>
        <p:txBody>
          <a:bodyPr/>
          <a:lstStyle/>
          <a:p>
            <a:r>
              <a:rPr lang="en-US" dirty="0"/>
              <a:t>Illicit Discharge Informational Video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87128C-47E1-0A88-D580-079D285A3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Illicit Discharge informational video can be found on the MCM #3 </a:t>
            </a:r>
            <a:r>
              <a:rPr lang="en-US" dirty="0">
                <a:hlinkClick r:id="rId2"/>
              </a:rPr>
              <a:t>page of </a:t>
            </a:r>
            <a:r>
              <a:rPr lang="en-US" dirty="0" err="1">
                <a:hlinkClick r:id="rId2"/>
              </a:rPr>
              <a:t>nh</a:t>
            </a:r>
            <a:r>
              <a:rPr lang="en-US" dirty="0">
                <a:hlinkClick r:id="rId2"/>
              </a:rPr>
              <a:t> Ms4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69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17830-3441-7A94-9C85-87B354F84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7987"/>
            <a:ext cx="6168710" cy="5202026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dirty="0"/>
              <a:t>Identifying Illicit Discharges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D7F9D-205E-3A79-6835-1FE059BBD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428" y="549000"/>
            <a:ext cx="6168710" cy="5760000"/>
          </a:xfrm>
        </p:spPr>
        <p:txBody>
          <a:bodyPr anchor="ctr">
            <a:normAutofit/>
          </a:bodyPr>
          <a:lstStyle/>
          <a:p>
            <a:pPr lvl="0">
              <a:lnSpc>
                <a:spcPct val="115000"/>
              </a:lnSpc>
            </a:pPr>
            <a:r>
              <a:rPr lang="en-US" sz="1700" b="1" i="0" dirty="0"/>
              <a:t>Intentional: </a:t>
            </a:r>
            <a:r>
              <a:rPr lang="en-US" sz="1700" b="0" i="0" dirty="0"/>
              <a:t>dumping directly into catch basins or surface waters i.e., pet waste in catch basins or yard waste into surface waters​</a:t>
            </a:r>
            <a:endParaRPr lang="en-US" sz="1700" dirty="0"/>
          </a:p>
          <a:p>
            <a:pPr lvl="0">
              <a:lnSpc>
                <a:spcPct val="115000"/>
              </a:lnSpc>
            </a:pPr>
            <a:r>
              <a:rPr lang="en-US" sz="1700" b="1" i="0" dirty="0"/>
              <a:t>Unsuitable Original Infrastructure: </a:t>
            </a:r>
            <a:r>
              <a:rPr lang="en-US" sz="1700" b="0" i="0" dirty="0"/>
              <a:t>Old building floor drains connected to the storm drain system​</a:t>
            </a:r>
            <a:endParaRPr lang="en-US" sz="1700" dirty="0"/>
          </a:p>
          <a:p>
            <a:pPr lvl="0">
              <a:lnSpc>
                <a:spcPct val="115000"/>
              </a:lnSpc>
            </a:pPr>
            <a:r>
              <a:rPr lang="en-US" sz="1700" b="1" i="0" dirty="0"/>
              <a:t>Obstruction of Municipal Storm Drain System: </a:t>
            </a:r>
            <a:r>
              <a:rPr lang="en-US" sz="1700" b="0" i="0" dirty="0"/>
              <a:t>Any contractor or resident may not obstruct or interfere with the storm drain system without permission</a:t>
            </a:r>
            <a:endParaRPr lang="en-US" sz="1700" dirty="0"/>
          </a:p>
          <a:p>
            <a:pPr lvl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700" b="1" dirty="0"/>
              <a:t>If it hasn’t rained recently and there is a flow coming out of an outfall, that might indicate an illicit discharge is occurring. </a:t>
            </a:r>
            <a:endParaRPr lang="en-US" sz="1700" dirty="0"/>
          </a:p>
          <a:p>
            <a:pPr>
              <a:lnSpc>
                <a:spcPct val="115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913143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C2164-70EC-D058-F7D1-3F58A1C02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93777"/>
            <a:ext cx="11237870" cy="1209600"/>
          </a:xfrm>
        </p:spPr>
        <p:txBody>
          <a:bodyPr>
            <a:normAutofit/>
          </a:bodyPr>
          <a:lstStyle/>
          <a:p>
            <a:r>
              <a:rPr lang="en-US" dirty="0"/>
              <a:t>Allowable Non-Stormwater Discharges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94C19-8725-050D-2672-46632F175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403377"/>
            <a:ext cx="5183792" cy="4384800"/>
          </a:xfrm>
        </p:spPr>
        <p:txBody>
          <a:bodyPr>
            <a:noAutofit/>
          </a:bodyPr>
          <a:lstStyle/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effectLst/>
              </a:rPr>
              <a:t>Diverted stream flows</a:t>
            </a:r>
            <a:r>
              <a:rPr lang="en-US" sz="1500" b="0" i="0" dirty="0">
                <a:effectLst/>
              </a:rPr>
              <a:t>​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effectLst/>
              </a:rPr>
              <a:t>Discharge from landscaped irrigation or lawn watering</a:t>
            </a:r>
            <a:r>
              <a:rPr lang="en-US" sz="1500" b="0" i="0" dirty="0">
                <a:effectLst/>
              </a:rPr>
              <a:t>​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effectLst/>
              </a:rPr>
              <a:t>Waterline flushing and culvert/storm drain clearing</a:t>
            </a:r>
            <a:r>
              <a:rPr lang="en-US" sz="1500" b="0" i="0" dirty="0">
                <a:effectLst/>
              </a:rPr>
              <a:t>​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effectLst/>
              </a:rPr>
              <a:t>Dye testing if verbal notification is given to the Town of Pelham and approval is received prior to testing</a:t>
            </a:r>
            <a:r>
              <a:rPr lang="en-US" sz="1500" b="0" i="0" dirty="0">
                <a:effectLst/>
              </a:rPr>
              <a:t>​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effectLst/>
              </a:rPr>
              <a:t>Natural flows from riparian habitats and wetlands</a:t>
            </a:r>
            <a:r>
              <a:rPr lang="en-US" sz="1500" b="0" i="0" dirty="0">
                <a:effectLst/>
              </a:rPr>
              <a:t>​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effectLst/>
              </a:rPr>
              <a:t>Uncontaminated groundwater infiltration</a:t>
            </a:r>
            <a:r>
              <a:rPr lang="en-US" sz="1500" b="0" i="0" dirty="0">
                <a:effectLst/>
              </a:rPr>
              <a:t>​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effectLst/>
              </a:rPr>
              <a:t>Inconsequential amounts of discharge from normal street sweeping operations</a:t>
            </a:r>
            <a:r>
              <a:rPr lang="en-US" sz="1500" b="0" i="0" dirty="0">
                <a:effectLst/>
              </a:rPr>
              <a:t>​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effectLst/>
              </a:rPr>
              <a:t>Discharges from non-commercial recreational water uses such as dechlorinated swimming pool water, hot tubs, and skating rinks</a:t>
            </a:r>
            <a:r>
              <a:rPr lang="en-US" sz="1500" b="0" i="0" dirty="0">
                <a:effectLst/>
              </a:rPr>
              <a:t>​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effectLst/>
              </a:rPr>
              <a:t>Condensation from air conditioning</a:t>
            </a:r>
            <a:endParaRPr lang="en-US" sz="1500" b="0" i="0" dirty="0">
              <a:effectLst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65D3D-56DC-5539-90A9-42A4CA128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8110" y="1403377"/>
            <a:ext cx="5375520" cy="4384800"/>
          </a:xfrm>
        </p:spPr>
        <p:txBody>
          <a:bodyPr>
            <a:normAutofit fontScale="25000" lnSpcReduction="20000"/>
          </a:bodyPr>
          <a:lstStyle/>
          <a:p>
            <a:r>
              <a:rPr lang="en-US" sz="6000" dirty="0"/>
              <a:t>Rising groundwater/uncontaminated pumped groundwater​</a:t>
            </a:r>
          </a:p>
          <a:p>
            <a:r>
              <a:rPr lang="en-US" sz="6000" dirty="0"/>
              <a:t>Water from HVAC systems, basement and crawl space pumps, and foundations and footing drains (except for active groundwater dewatering systems like dewatering excavations for foundations or pipelines)​</a:t>
            </a:r>
          </a:p>
          <a:p>
            <a:r>
              <a:rPr lang="en-US" sz="6000" dirty="0"/>
              <a:t>Residential vehicle, household item, and house exterior washing​</a:t>
            </a:r>
          </a:p>
          <a:p>
            <a:r>
              <a:rPr lang="en-US" sz="6000" dirty="0"/>
              <a:t>Anything permitted under an NPDES permit, waiver, or a waste discharge order administered under the authority of the EPA or NHDES if the discharge is in full compliance​</a:t>
            </a:r>
          </a:p>
          <a:p>
            <a:r>
              <a:rPr lang="en-US" sz="6000" dirty="0"/>
              <a:t>Flow from potable water sources​</a:t>
            </a:r>
          </a:p>
          <a:p>
            <a:r>
              <a:rPr lang="en-US" sz="6000" dirty="0"/>
              <a:t>Irrigation water, springs​</a:t>
            </a:r>
          </a:p>
          <a:p>
            <a:r>
              <a:rPr lang="en-US" sz="6000" dirty="0"/>
              <a:t>Fire-fighting activities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128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9EA28-E355-45F9-AAA6-8FCDF3E95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268711"/>
            <a:ext cx="10364451" cy="1596177"/>
          </a:xfrm>
        </p:spPr>
        <p:txBody>
          <a:bodyPr/>
          <a:lstStyle/>
          <a:p>
            <a:r>
              <a:rPr lang="en-US" dirty="0"/>
              <a:t>Addressing Illicit Discharges</a:t>
            </a:r>
          </a:p>
        </p:txBody>
      </p:sp>
      <p:graphicFrame>
        <p:nvGraphicFramePr>
          <p:cNvPr id="53" name="Content Placeholder 2">
            <a:extLst>
              <a:ext uri="{FF2B5EF4-FFF2-40B4-BE49-F238E27FC236}">
                <a16:creationId xmlns:a16="http://schemas.microsoft.com/office/drawing/2014/main" id="{EFE981FE-AF2A-B013-666F-9009EE699E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320746"/>
              </p:ext>
            </p:extLst>
          </p:nvPr>
        </p:nvGraphicFramePr>
        <p:xfrm>
          <a:off x="383128" y="1542359"/>
          <a:ext cx="11424492" cy="4638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9636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39F70-83CB-5CBF-00C2-6739DD949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341" y="259000"/>
            <a:ext cx="10364451" cy="1596177"/>
          </a:xfrm>
        </p:spPr>
        <p:txBody>
          <a:bodyPr/>
          <a:lstStyle/>
          <a:p>
            <a:r>
              <a:rPr lang="en-US" dirty="0"/>
              <a:t>Legal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0E1CA-6081-964C-D9F5-5CED23D65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705887"/>
            <a:ext cx="11101136" cy="4453547"/>
          </a:xfrm>
        </p:spPr>
        <p:txBody>
          <a:bodyPr/>
          <a:lstStyle/>
          <a:p>
            <a:r>
              <a:rPr lang="en-US" dirty="0"/>
              <a:t>Pelham adopted the Zoning Ordinance Article VIII-I known as the Illicit Discharge Detection and Elimination (IDDE) Ordinance​</a:t>
            </a:r>
          </a:p>
          <a:p>
            <a:r>
              <a:rPr lang="en-US" dirty="0"/>
              <a:t>Legal authority:​</a:t>
            </a:r>
          </a:p>
          <a:p>
            <a:pPr lvl="1"/>
            <a:r>
              <a:rPr lang="en-US" dirty="0"/>
              <a:t>Investigate suspected illicit discharges​</a:t>
            </a:r>
          </a:p>
          <a:p>
            <a:pPr lvl="1"/>
            <a:r>
              <a:rPr lang="en-US" dirty="0"/>
              <a:t>Prohibit illicit discharges​</a:t>
            </a:r>
          </a:p>
          <a:p>
            <a:pPr lvl="1"/>
            <a:r>
              <a:rPr lang="en-US" dirty="0"/>
              <a:t>Eliminate illicit discharges​</a:t>
            </a:r>
          </a:p>
          <a:p>
            <a:pPr lvl="1"/>
            <a:r>
              <a:rPr lang="en-US" dirty="0"/>
              <a:t>Create and enforce appropriate procedures and actions​</a:t>
            </a:r>
          </a:p>
          <a:p>
            <a:r>
              <a:rPr lang="en-US" dirty="0"/>
              <a:t>Pelham Planning Department is the lead municipal agency for IDDE implementation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28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>
            <a:extLst>
              <a:ext uri="{FF2B5EF4-FFF2-40B4-BE49-F238E27FC236}">
                <a16:creationId xmlns:a16="http://schemas.microsoft.com/office/drawing/2014/main" id="{93274B0C-1CB3-4AA4-A183-20B7FE5DB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E640319-3BB6-49BF-BAF4-D63FEC73E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A6ACB7-3F16-B57A-45D0-968B5703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9" y="549275"/>
            <a:ext cx="4500561" cy="5759450"/>
          </a:xfrm>
        </p:spPr>
        <p:txBody>
          <a:bodyPr anchor="t">
            <a:normAutofit/>
          </a:bodyPr>
          <a:lstStyle/>
          <a:p>
            <a:r>
              <a:rPr lang="en-US" sz="4800"/>
              <a:t>Illicit Discharge Elimination</a:t>
            </a:r>
            <a:endParaRPr lang="en-US" sz="4800" dirty="0"/>
          </a:p>
        </p:txBody>
      </p: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3E35E8AC-9FF2-D7F0-DA6B-E015D75D08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450751"/>
              </p:ext>
            </p:extLst>
          </p:nvPr>
        </p:nvGraphicFramePr>
        <p:xfrm>
          <a:off x="5064449" y="549275"/>
          <a:ext cx="6408738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28651967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RightStep">
      <a:dk1>
        <a:srgbClr val="000000"/>
      </a:dk1>
      <a:lt1>
        <a:srgbClr val="FFFFFF"/>
      </a:lt1>
      <a:dk2>
        <a:srgbClr val="243041"/>
      </a:dk2>
      <a:lt2>
        <a:srgbClr val="E8E3E2"/>
      </a:lt2>
      <a:accent1>
        <a:srgbClr val="71A9B3"/>
      </a:accent1>
      <a:accent2>
        <a:srgbClr val="7797C1"/>
      </a:accent2>
      <a:accent3>
        <a:srgbClr val="9090CC"/>
      </a:accent3>
      <a:accent4>
        <a:srgbClr val="9677C1"/>
      </a:accent4>
      <a:accent5>
        <a:srgbClr val="C290CC"/>
      </a:accent5>
      <a:accent6>
        <a:srgbClr val="C177AF"/>
      </a:accent6>
      <a:hlink>
        <a:srgbClr val="AC7165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390921-ae61-4c38-a404-4a884284368e" xsi:nil="true"/>
    <MigrationWizIdPermissionLevels xmlns="72752097-f39f-4c19-bedc-9b3cc3d254d4" xsi:nil="true"/>
    <lcf76f155ced4ddcb4097134ff3c332f xmlns="72752097-f39f-4c19-bedc-9b3cc3d254d4">
      <Terms xmlns="http://schemas.microsoft.com/office/infopath/2007/PartnerControls"/>
    </lcf76f155ced4ddcb4097134ff3c332f>
    <MigrationWizIdDocumentLibraryPermissions xmlns="72752097-f39f-4c19-bedc-9b3cc3d254d4" xsi:nil="true"/>
    <MigrationWizId xmlns="72752097-f39f-4c19-bedc-9b3cc3d254d4" xsi:nil="true"/>
    <MigrationWizIdSecurityGroups xmlns="72752097-f39f-4c19-bedc-9b3cc3d254d4" xsi:nil="true"/>
    <MigrationWizIdPermissions xmlns="72752097-f39f-4c19-bedc-9b3cc3d254d4" xsi:nil="true"/>
    <SharedWithUsers xmlns="58390921-ae61-4c38-a404-4a884284368e">
      <UserInfo>
        <DisplayName>Jim Greenwood</DisplayName>
        <AccountId>42</AccountId>
        <AccountType/>
      </UserInfo>
      <UserInfo>
        <DisplayName>Dena Hoffman</DisplayName>
        <AccountId>14</AccountId>
        <AccountType/>
      </UserInfo>
      <UserInfo>
        <DisplayName>Sean Cunningham</DisplayName>
        <AccountId>54</AccountId>
        <AccountType/>
      </UserInfo>
      <UserInfo>
        <DisplayName>Bob Long</DisplayName>
        <AccountId>53</AccountId>
        <AccountType/>
      </UserInfo>
      <UserInfo>
        <DisplayName>Rhonda Whittier</DisplayName>
        <AccountId>43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0772DD346E1F458EE9B230F97E7BB2" ma:contentTypeVersion="21" ma:contentTypeDescription="Create a new document." ma:contentTypeScope="" ma:versionID="7e71f9c996bf3253f2ea7debce59b222">
  <xsd:schema xmlns:xsd="http://www.w3.org/2001/XMLSchema" xmlns:xs="http://www.w3.org/2001/XMLSchema" xmlns:p="http://schemas.microsoft.com/office/2006/metadata/properties" xmlns:ns2="72752097-f39f-4c19-bedc-9b3cc3d254d4" xmlns:ns3="58390921-ae61-4c38-a404-4a884284368e" targetNamespace="http://schemas.microsoft.com/office/2006/metadata/properties" ma:root="true" ma:fieldsID="f5a244cf38959aa9538a4122d6a97a38" ns2:_="" ns3:_="">
    <xsd:import namespace="72752097-f39f-4c19-bedc-9b3cc3d254d4"/>
    <xsd:import namespace="58390921-ae61-4c38-a404-4a884284368e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52097-f39f-4c19-bedc-9b3cc3d254d4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98359f03-ac54-456d-a260-91d841707c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390921-ae61-4c38-a404-4a884284368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5a77910d-5144-4290-bb0d-6549e402fac3}" ma:internalName="TaxCatchAll" ma:showField="CatchAllData" ma:web="58390921-ae61-4c38-a404-4a88428436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302DC7-AAB1-470C-98D1-37DA9A0C41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0967BC-F9E9-416B-B0FA-D68BEA1BE488}">
  <ds:schemaRefs>
    <ds:schemaRef ds:uri="72752097-f39f-4c19-bedc-9b3cc3d254d4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58390921-ae61-4c38-a404-4a884284368e"/>
  </ds:schemaRefs>
</ds:datastoreItem>
</file>

<file path=customXml/itemProps3.xml><?xml version="1.0" encoding="utf-8"?>
<ds:datastoreItem xmlns:ds="http://schemas.openxmlformats.org/officeDocument/2006/customXml" ds:itemID="{E8A89A72-57C8-4695-B4B2-0955556324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752097-f39f-4c19-bedc-9b3cc3d254d4"/>
    <ds:schemaRef ds:uri="58390921-ae61-4c38-a404-4a88428436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1875</TotalTime>
  <Words>2010</Words>
  <Application>Microsoft Office PowerPoint</Application>
  <PresentationFormat>Widescreen</PresentationFormat>
  <Paragraphs>399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Avenir Next LT Pro</vt:lpstr>
      <vt:lpstr>Calibri</vt:lpstr>
      <vt:lpstr>Century Gothic</vt:lpstr>
      <vt:lpstr>Elephant</vt:lpstr>
      <vt:lpstr>Times New Roman</vt:lpstr>
      <vt:lpstr>Tw Cen MT</vt:lpstr>
      <vt:lpstr>BrushVTI</vt:lpstr>
      <vt:lpstr>Droplet</vt:lpstr>
      <vt:lpstr>IDDE and SWPPP Training 2024</vt:lpstr>
      <vt:lpstr>Illicit Discharge Detection and Elimination (IDDE)</vt:lpstr>
      <vt:lpstr>Background on the MS4 Permit</vt:lpstr>
      <vt:lpstr>Illicit Discharge Informational Video</vt:lpstr>
      <vt:lpstr>Identifying Illicit Discharges</vt:lpstr>
      <vt:lpstr>Allowable Non-Stormwater Discharges</vt:lpstr>
      <vt:lpstr>Addressing Illicit Discharges</vt:lpstr>
      <vt:lpstr>Legal Authority</vt:lpstr>
      <vt:lpstr>Illicit Discharge Elimination</vt:lpstr>
      <vt:lpstr>Any Questions About IDDE?</vt:lpstr>
      <vt:lpstr>5 Minute Break</vt:lpstr>
      <vt:lpstr>Stormwater Pollution Prevention Plans (SWPPP)</vt:lpstr>
      <vt:lpstr>SWPPP Team 2024</vt:lpstr>
      <vt:lpstr>Cemetery Department and Gibson Cemetery</vt:lpstr>
      <vt:lpstr>Cemetery Facility Site Plan</vt:lpstr>
      <vt:lpstr>Potential Pollutant Sources</vt:lpstr>
      <vt:lpstr>Highway Department</vt:lpstr>
      <vt:lpstr>Highway Department Facility Site Plan</vt:lpstr>
      <vt:lpstr>Potential Pollutant Sources</vt:lpstr>
      <vt:lpstr>Pelham School District</vt:lpstr>
      <vt:lpstr>Pelham School District Site Plan</vt:lpstr>
      <vt:lpstr>Potential Pollutant Sources</vt:lpstr>
      <vt:lpstr>Transfer Station and Recycling Center</vt:lpstr>
      <vt:lpstr>Transfer Station Facility Site Plan</vt:lpstr>
      <vt:lpstr>Potential Pollutant Sources</vt:lpstr>
      <vt:lpstr>Best Management Practices</vt:lpstr>
      <vt:lpstr>Preventing Spills </vt:lpstr>
      <vt:lpstr>Spill Response</vt:lpstr>
      <vt:lpstr>Maintenance and Repairs</vt:lpstr>
      <vt:lpstr>Good Housekeeping Measures</vt:lpstr>
      <vt:lpstr>Stormwater Runoff Management</vt:lpstr>
      <vt:lpstr>Maintenance Measures</vt:lpstr>
      <vt:lpstr>Inspections</vt:lpstr>
      <vt:lpstr>If an Issue is Found…</vt:lpstr>
      <vt:lpstr>Recordkeeping</vt:lpstr>
      <vt:lpstr>Your Individual Role</vt:lpstr>
      <vt:lpstr>Any Questions About SWPPPs?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pelham, NH IDDE and SWPPP Training</dc:title>
  <dc:creator/>
  <cp:keywords>Pelham IDDE and SWPPP Training Presentation</cp:keywords>
  <cp:lastModifiedBy>Bejtlich, Andrea</cp:lastModifiedBy>
  <cp:revision>7</cp:revision>
  <dcterms:created xsi:type="dcterms:W3CDTF">2023-03-07T14:08:16Z</dcterms:created>
  <dcterms:modified xsi:type="dcterms:W3CDTF">2024-04-10T18:45:09Z</dcterms:modified>
  <cp:category>MS4, IDDE, SWPPP, Training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0x010100AA0772DD346E1F458EE9B230F97E7BB2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2023-03-07T14:13:57Z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48a0a219-6b25-4e1c-88f0-698ecf0d7acd</vt:lpwstr>
  </property>
  <property fmtid="{D5CDD505-2E9C-101B-9397-08002B2CF9AE}" pid="8" name="MSIP_Label_defa4170-0d19-0005-0004-bc88714345d2_ActionId">
    <vt:lpwstr>73480f1d-7752-4ad7-95cf-ff1be7bb474d</vt:lpwstr>
  </property>
  <property fmtid="{D5CDD505-2E9C-101B-9397-08002B2CF9AE}" pid="9" name="MSIP_Label_defa4170-0d19-0005-0004-bc88714345d2_ContentBits">
    <vt:lpwstr>0</vt:lpwstr>
  </property>
  <property fmtid="{D5CDD505-2E9C-101B-9397-08002B2CF9AE}" pid="10" name="MediaServiceImageTags">
    <vt:lpwstr/>
  </property>
</Properties>
</file>